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63"/>
  </p:notesMasterIdLst>
  <p:sldIdLst>
    <p:sldId id="256" r:id="rId2"/>
    <p:sldId id="320" r:id="rId3"/>
    <p:sldId id="321" r:id="rId4"/>
    <p:sldId id="299" r:id="rId5"/>
    <p:sldId id="297" r:id="rId6"/>
    <p:sldId id="257" r:id="rId7"/>
    <p:sldId id="260" r:id="rId8"/>
    <p:sldId id="275" r:id="rId9"/>
    <p:sldId id="276" r:id="rId10"/>
    <p:sldId id="278" r:id="rId11"/>
    <p:sldId id="280" r:id="rId12"/>
    <p:sldId id="325" r:id="rId13"/>
    <p:sldId id="326" r:id="rId14"/>
    <p:sldId id="333" r:id="rId15"/>
    <p:sldId id="329" r:id="rId16"/>
    <p:sldId id="327" r:id="rId17"/>
    <p:sldId id="337" r:id="rId18"/>
    <p:sldId id="298" r:id="rId19"/>
    <p:sldId id="284" r:id="rId20"/>
    <p:sldId id="289" r:id="rId21"/>
    <p:sldId id="290" r:id="rId22"/>
    <p:sldId id="338" r:id="rId23"/>
    <p:sldId id="292" r:id="rId24"/>
    <p:sldId id="293" r:id="rId25"/>
    <p:sldId id="287" r:id="rId26"/>
    <p:sldId id="294" r:id="rId27"/>
    <p:sldId id="282" r:id="rId28"/>
    <p:sldId id="283" r:id="rId29"/>
    <p:sldId id="286" r:id="rId30"/>
    <p:sldId id="343" r:id="rId31"/>
    <p:sldId id="285" r:id="rId32"/>
    <p:sldId id="324" r:id="rId33"/>
    <p:sldId id="330" r:id="rId34"/>
    <p:sldId id="331" r:id="rId35"/>
    <p:sldId id="332" r:id="rId36"/>
    <p:sldId id="288" r:id="rId37"/>
    <p:sldId id="341" r:id="rId38"/>
    <p:sldId id="339" r:id="rId39"/>
    <p:sldId id="340" r:id="rId40"/>
    <p:sldId id="267" r:id="rId41"/>
    <p:sldId id="268" r:id="rId42"/>
    <p:sldId id="271" r:id="rId43"/>
    <p:sldId id="273" r:id="rId44"/>
    <p:sldId id="274" r:id="rId45"/>
    <p:sldId id="342" r:id="rId46"/>
    <p:sldId id="335" r:id="rId47"/>
    <p:sldId id="336" r:id="rId48"/>
    <p:sldId id="334" r:id="rId49"/>
    <p:sldId id="322" r:id="rId50"/>
    <p:sldId id="323" r:id="rId51"/>
    <p:sldId id="313" r:id="rId52"/>
    <p:sldId id="317" r:id="rId53"/>
    <p:sldId id="318" r:id="rId54"/>
    <p:sldId id="319" r:id="rId55"/>
    <p:sldId id="315" r:id="rId56"/>
    <p:sldId id="311" r:id="rId57"/>
    <p:sldId id="310" r:id="rId58"/>
    <p:sldId id="346" r:id="rId59"/>
    <p:sldId id="347" r:id="rId60"/>
    <p:sldId id="348" r:id="rId61"/>
    <p:sldId id="349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D341F3-F98D-419F-80C0-4A16BB91150E}">
          <p14:sldIdLst>
            <p14:sldId id="256"/>
            <p14:sldId id="320"/>
            <p14:sldId id="321"/>
            <p14:sldId id="299"/>
          </p14:sldIdLst>
        </p14:section>
        <p14:section name="NGS" id="{2C67B679-6BE5-431E-AB16-ECD833F8A7FC}">
          <p14:sldIdLst>
            <p14:sldId id="297"/>
            <p14:sldId id="257"/>
            <p14:sldId id="260"/>
            <p14:sldId id="275"/>
            <p14:sldId id="276"/>
            <p14:sldId id="278"/>
            <p14:sldId id="280"/>
            <p14:sldId id="325"/>
            <p14:sldId id="326"/>
            <p14:sldId id="333"/>
            <p14:sldId id="329"/>
            <p14:sldId id="327"/>
          </p14:sldIdLst>
        </p14:section>
        <p14:section name="Illumna Applications" id="{6A586D8A-CDEF-4716-B87E-C5ABE594A30F}">
          <p14:sldIdLst>
            <p14:sldId id="337"/>
            <p14:sldId id="298"/>
            <p14:sldId id="284"/>
            <p14:sldId id="289"/>
            <p14:sldId id="290"/>
            <p14:sldId id="338"/>
            <p14:sldId id="292"/>
            <p14:sldId id="293"/>
            <p14:sldId id="287"/>
            <p14:sldId id="294"/>
          </p14:sldIdLst>
        </p14:section>
        <p14:section name="de novo assembly" id="{968685A1-6701-49E1-86A5-FB801B099408}">
          <p14:sldIdLst>
            <p14:sldId id="282"/>
            <p14:sldId id="283"/>
            <p14:sldId id="286"/>
            <p14:sldId id="343"/>
            <p14:sldId id="285"/>
            <p14:sldId id="324"/>
          </p14:sldIdLst>
        </p14:section>
        <p14:section name="Challenges" id="{45DC1CF8-AF94-4CAC-B6FE-2953119523BA}">
          <p14:sldIdLst>
            <p14:sldId id="330"/>
            <p14:sldId id="331"/>
            <p14:sldId id="332"/>
            <p14:sldId id="288"/>
            <p14:sldId id="341"/>
          </p14:sldIdLst>
        </p14:section>
        <p14:section name="Colautti Lab" id="{858B6E75-B47F-4B53-8ED7-47AE0B35E65C}">
          <p14:sldIdLst>
            <p14:sldId id="339"/>
            <p14:sldId id="340"/>
            <p14:sldId id="267"/>
            <p14:sldId id="268"/>
            <p14:sldId id="271"/>
            <p14:sldId id="273"/>
            <p14:sldId id="274"/>
          </p14:sldIdLst>
        </p14:section>
        <p14:section name="NGS @ Queen's" id="{7B3E553A-4457-438E-986C-4777515B0700}">
          <p14:sldIdLst>
            <p14:sldId id="342"/>
            <p14:sldId id="335"/>
            <p14:sldId id="336"/>
            <p14:sldId id="334"/>
          </p14:sldIdLst>
        </p14:section>
        <p14:section name="Alliaria" id="{C25B73E9-B334-4878-98A8-D8AB3E584304}">
          <p14:sldIdLst>
            <p14:sldId id="322"/>
            <p14:sldId id="323"/>
            <p14:sldId id="313"/>
            <p14:sldId id="317"/>
            <p14:sldId id="318"/>
            <p14:sldId id="319"/>
            <p14:sldId id="315"/>
            <p14:sldId id="311"/>
            <p14:sldId id="310"/>
            <p14:sldId id="346"/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EBEBEB"/>
    <a:srgbClr val="138677"/>
    <a:srgbClr val="EE7008"/>
    <a:srgbClr val="2C8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5215" autoAdjust="0"/>
  </p:normalViewPr>
  <p:slideViewPr>
    <p:cSldViewPr snapToGrid="0">
      <p:cViewPr>
        <p:scale>
          <a:sx n="81" d="100"/>
          <a:sy n="81" d="100"/>
        </p:scale>
        <p:origin x="165" y="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7705F4-BF7D-47C9-ADED-379A0F1C934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7A19C9-6789-46BF-82EA-254F6A2D933C}">
      <dgm:prSet phldrT="[Text]"/>
      <dgm:spPr/>
      <dgm:t>
        <a:bodyPr/>
        <a:lstStyle/>
        <a:p>
          <a:r>
            <a:rPr lang="en-US" dirty="0"/>
            <a:t>Library Prep</a:t>
          </a:r>
        </a:p>
      </dgm:t>
    </dgm:pt>
    <dgm:pt modelId="{3AAE6DE3-B0FD-464E-AA1C-00878F7E03F0}" type="parTrans" cxnId="{CB2F53AA-B258-4DFC-8D24-CF03E6628BB9}">
      <dgm:prSet/>
      <dgm:spPr/>
      <dgm:t>
        <a:bodyPr/>
        <a:lstStyle/>
        <a:p>
          <a:endParaRPr lang="en-US"/>
        </a:p>
      </dgm:t>
    </dgm:pt>
    <dgm:pt modelId="{4E9EADDE-5F69-4737-BDBA-F9734CF8FD72}" type="sibTrans" cxnId="{CB2F53AA-B258-4DFC-8D24-CF03E6628BB9}">
      <dgm:prSet/>
      <dgm:spPr/>
      <dgm:t>
        <a:bodyPr/>
        <a:lstStyle/>
        <a:p>
          <a:endParaRPr lang="en-US"/>
        </a:p>
      </dgm:t>
    </dgm:pt>
    <dgm:pt modelId="{02CE96AC-CECD-434A-BCB7-7B4CE5DECA74}">
      <dgm:prSet phldrT="[Text]"/>
      <dgm:spPr/>
      <dgm:t>
        <a:bodyPr/>
        <a:lstStyle/>
        <a:p>
          <a:r>
            <a:rPr lang="en-US" dirty="0"/>
            <a:t>Extract &amp; Purify DNA</a:t>
          </a:r>
        </a:p>
      </dgm:t>
    </dgm:pt>
    <dgm:pt modelId="{BE84C325-F553-4E2F-BDB7-C626D1B821F8}" type="parTrans" cxnId="{9D1994E4-EB77-4DB6-AE1D-77231B7528B3}">
      <dgm:prSet/>
      <dgm:spPr/>
      <dgm:t>
        <a:bodyPr/>
        <a:lstStyle/>
        <a:p>
          <a:endParaRPr lang="en-US"/>
        </a:p>
      </dgm:t>
    </dgm:pt>
    <dgm:pt modelId="{9C2089F9-6691-46BE-A9F9-3F96709A8A23}" type="sibTrans" cxnId="{9D1994E4-EB77-4DB6-AE1D-77231B7528B3}">
      <dgm:prSet/>
      <dgm:spPr/>
      <dgm:t>
        <a:bodyPr/>
        <a:lstStyle/>
        <a:p>
          <a:endParaRPr lang="en-US"/>
        </a:p>
      </dgm:t>
    </dgm:pt>
    <dgm:pt modelId="{9B4F6877-A1A1-4289-99A1-F374F03A7657}">
      <dgm:prSet phldrT="[Text]"/>
      <dgm:spPr/>
      <dgm:t>
        <a:bodyPr/>
        <a:lstStyle/>
        <a:p>
          <a:r>
            <a:rPr lang="en-US" dirty="0"/>
            <a:t>Fragment and size-select</a:t>
          </a:r>
        </a:p>
      </dgm:t>
    </dgm:pt>
    <dgm:pt modelId="{56826156-BEB2-445D-A902-7EB09CFC76A3}" type="parTrans" cxnId="{702C187A-01F1-4ACB-A92C-AE46985916AA}">
      <dgm:prSet/>
      <dgm:spPr/>
      <dgm:t>
        <a:bodyPr/>
        <a:lstStyle/>
        <a:p>
          <a:endParaRPr lang="en-US"/>
        </a:p>
      </dgm:t>
    </dgm:pt>
    <dgm:pt modelId="{9F27329D-1B1E-4E72-85CF-C9484FE3294E}" type="sibTrans" cxnId="{702C187A-01F1-4ACB-A92C-AE46985916AA}">
      <dgm:prSet/>
      <dgm:spPr/>
      <dgm:t>
        <a:bodyPr/>
        <a:lstStyle/>
        <a:p>
          <a:endParaRPr lang="en-US"/>
        </a:p>
      </dgm:t>
    </dgm:pt>
    <dgm:pt modelId="{6D250EB4-4A05-4F76-9C89-2C3768AF82DE}">
      <dgm:prSet phldrT="[Text]"/>
      <dgm:spPr/>
      <dgm:t>
        <a:bodyPr/>
        <a:lstStyle/>
        <a:p>
          <a:r>
            <a:rPr lang="en-US" dirty="0"/>
            <a:t>Sequencing</a:t>
          </a:r>
        </a:p>
      </dgm:t>
    </dgm:pt>
    <dgm:pt modelId="{A86D465A-2F1C-4AB3-8AF1-1F156CA62F35}" type="parTrans" cxnId="{E508DB68-2EF4-4304-816A-3F66FFE5CC4D}">
      <dgm:prSet/>
      <dgm:spPr/>
      <dgm:t>
        <a:bodyPr/>
        <a:lstStyle/>
        <a:p>
          <a:endParaRPr lang="en-US"/>
        </a:p>
      </dgm:t>
    </dgm:pt>
    <dgm:pt modelId="{744C49A4-1176-43FF-B419-943DA3590F27}" type="sibTrans" cxnId="{E508DB68-2EF4-4304-816A-3F66FFE5CC4D}">
      <dgm:prSet/>
      <dgm:spPr/>
      <dgm:t>
        <a:bodyPr/>
        <a:lstStyle/>
        <a:p>
          <a:endParaRPr lang="en-US"/>
        </a:p>
      </dgm:t>
    </dgm:pt>
    <dgm:pt modelId="{1C12646F-07FB-4DC4-A251-0E3698832751}">
      <dgm:prSet phldrT="[Text]"/>
      <dgm:spPr/>
      <dgm:t>
        <a:bodyPr/>
        <a:lstStyle/>
        <a:p>
          <a:r>
            <a:rPr lang="en-US" dirty="0"/>
            <a:t>Generate FASTQ file – includes sequence data (short-reads) and quality score</a:t>
          </a:r>
        </a:p>
      </dgm:t>
    </dgm:pt>
    <dgm:pt modelId="{F032E9E3-B2F5-43F6-AC11-56E4BD43D0BF}" type="parTrans" cxnId="{E16BBAD6-A540-4B1E-A37F-7D6A2A7397CE}">
      <dgm:prSet/>
      <dgm:spPr/>
      <dgm:t>
        <a:bodyPr/>
        <a:lstStyle/>
        <a:p>
          <a:endParaRPr lang="en-US"/>
        </a:p>
      </dgm:t>
    </dgm:pt>
    <dgm:pt modelId="{44010B66-621A-4530-AA40-567A1056AAA0}" type="sibTrans" cxnId="{E16BBAD6-A540-4B1E-A37F-7D6A2A7397CE}">
      <dgm:prSet/>
      <dgm:spPr/>
      <dgm:t>
        <a:bodyPr/>
        <a:lstStyle/>
        <a:p>
          <a:endParaRPr lang="en-US"/>
        </a:p>
      </dgm:t>
    </dgm:pt>
    <dgm:pt modelId="{CA1AE004-8345-4769-ACD1-A47F3D3A6A41}">
      <dgm:prSet phldrT="[Text]"/>
      <dgm:spPr/>
      <dgm:t>
        <a:bodyPr/>
        <a:lstStyle/>
        <a:p>
          <a:r>
            <a:rPr lang="en-US" dirty="0"/>
            <a:t>Assembly</a:t>
          </a:r>
        </a:p>
      </dgm:t>
    </dgm:pt>
    <dgm:pt modelId="{0CA5B8D1-CF71-43B9-B721-9A7B6A041546}" type="parTrans" cxnId="{C6F5FE4A-D06B-4142-8308-65E786A3CF77}">
      <dgm:prSet/>
      <dgm:spPr/>
      <dgm:t>
        <a:bodyPr/>
        <a:lstStyle/>
        <a:p>
          <a:endParaRPr lang="en-US"/>
        </a:p>
      </dgm:t>
    </dgm:pt>
    <dgm:pt modelId="{5DCC92B5-7B03-4F39-9586-06A701E310A6}" type="sibTrans" cxnId="{C6F5FE4A-D06B-4142-8308-65E786A3CF77}">
      <dgm:prSet/>
      <dgm:spPr/>
      <dgm:t>
        <a:bodyPr/>
        <a:lstStyle/>
        <a:p>
          <a:endParaRPr lang="en-US"/>
        </a:p>
      </dgm:t>
    </dgm:pt>
    <dgm:pt modelId="{83B06D1A-1272-4AE9-B4BD-F85935B3F3B7}">
      <dgm:prSet phldrT="[Text]"/>
      <dgm:spPr/>
      <dgm:t>
        <a:bodyPr/>
        <a:lstStyle/>
        <a:p>
          <a:r>
            <a:rPr lang="en-US" dirty="0"/>
            <a:t>Assemble short-reads into contigs and scaffolds</a:t>
          </a:r>
        </a:p>
      </dgm:t>
    </dgm:pt>
    <dgm:pt modelId="{80BC90BA-26CD-4EDF-9769-7261785C4F5C}" type="parTrans" cxnId="{4E61C749-FC14-4577-BFEF-DB559EF80C32}">
      <dgm:prSet/>
      <dgm:spPr/>
      <dgm:t>
        <a:bodyPr/>
        <a:lstStyle/>
        <a:p>
          <a:endParaRPr lang="en-US"/>
        </a:p>
      </dgm:t>
    </dgm:pt>
    <dgm:pt modelId="{BFE6A245-DA2B-42D1-A06E-AC37558836FF}" type="sibTrans" cxnId="{4E61C749-FC14-4577-BFEF-DB559EF80C32}">
      <dgm:prSet/>
      <dgm:spPr/>
      <dgm:t>
        <a:bodyPr/>
        <a:lstStyle/>
        <a:p>
          <a:endParaRPr lang="en-US"/>
        </a:p>
      </dgm:t>
    </dgm:pt>
    <dgm:pt modelId="{511C6DC3-626B-4CB7-9429-15DC7499AEE1}">
      <dgm:prSet phldrT="[Text]"/>
      <dgm:spPr/>
      <dgm:t>
        <a:bodyPr/>
        <a:lstStyle/>
        <a:p>
          <a:r>
            <a:rPr lang="en-US" dirty="0"/>
            <a:t>Ligate sequencing primers</a:t>
          </a:r>
        </a:p>
      </dgm:t>
    </dgm:pt>
    <dgm:pt modelId="{F7589DFE-AA5B-4362-814E-52740EB0B5D5}" type="parTrans" cxnId="{1BCCA1E9-C44F-4FF7-A3D4-4D869325E65D}">
      <dgm:prSet/>
      <dgm:spPr/>
      <dgm:t>
        <a:bodyPr/>
        <a:lstStyle/>
        <a:p>
          <a:endParaRPr lang="en-US"/>
        </a:p>
      </dgm:t>
    </dgm:pt>
    <dgm:pt modelId="{4FFD6AB4-0399-4385-802C-07C3E29E0BEF}" type="sibTrans" cxnId="{1BCCA1E9-C44F-4FF7-A3D4-4D869325E65D}">
      <dgm:prSet/>
      <dgm:spPr/>
      <dgm:t>
        <a:bodyPr/>
        <a:lstStyle/>
        <a:p>
          <a:endParaRPr lang="en-US"/>
        </a:p>
      </dgm:t>
    </dgm:pt>
    <dgm:pt modelId="{672ED38D-2B5E-40CD-A050-8A4A7C4B258F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38C4BBEC-202F-499C-B8F8-255B6A8855EA}" type="parTrans" cxnId="{67E82C51-8418-433F-AD3F-9918815C1A1E}">
      <dgm:prSet/>
      <dgm:spPr/>
      <dgm:t>
        <a:bodyPr/>
        <a:lstStyle/>
        <a:p>
          <a:endParaRPr lang="en-US"/>
        </a:p>
      </dgm:t>
    </dgm:pt>
    <dgm:pt modelId="{C8BE6FBC-DC69-4282-B9E6-5BA561D42FB9}" type="sibTrans" cxnId="{67E82C51-8418-433F-AD3F-9918815C1A1E}">
      <dgm:prSet/>
      <dgm:spPr/>
      <dgm:t>
        <a:bodyPr/>
        <a:lstStyle/>
        <a:p>
          <a:endParaRPr lang="en-US"/>
        </a:p>
      </dgm:t>
    </dgm:pt>
    <dgm:pt modelId="{ADEA80EB-66A9-4C8B-9E54-B21D6D522D6F}">
      <dgm:prSet phldrT="[Text]"/>
      <dgm:spPr/>
      <dgm:t>
        <a:bodyPr/>
        <a:lstStyle/>
        <a:p>
          <a:r>
            <a:rPr lang="en-US" dirty="0"/>
            <a:t>e.g. genome annotation; comparative genomics; structural variant detection; taxonomy ID (metagenomics);  align short reads for variant detection (e.g. for GWAS)</a:t>
          </a:r>
        </a:p>
      </dgm:t>
    </dgm:pt>
    <dgm:pt modelId="{51651AD2-1C54-4FB4-96A6-BB34C7873200}" type="parTrans" cxnId="{09FA0071-1E4A-4E1D-9AC2-1DEB10E785B4}">
      <dgm:prSet/>
      <dgm:spPr/>
      <dgm:t>
        <a:bodyPr/>
        <a:lstStyle/>
        <a:p>
          <a:endParaRPr lang="en-US"/>
        </a:p>
      </dgm:t>
    </dgm:pt>
    <dgm:pt modelId="{874CA6BF-5EA5-4E9F-8D28-D8B313193E62}" type="sibTrans" cxnId="{09FA0071-1E4A-4E1D-9AC2-1DEB10E785B4}">
      <dgm:prSet/>
      <dgm:spPr/>
      <dgm:t>
        <a:bodyPr/>
        <a:lstStyle/>
        <a:p>
          <a:endParaRPr lang="en-US"/>
        </a:p>
      </dgm:t>
    </dgm:pt>
    <dgm:pt modelId="{FB5F7428-E66E-448D-8C53-7CE689577444}" type="pres">
      <dgm:prSet presAssocID="{777705F4-BF7D-47C9-ADED-379A0F1C934F}" presName="Name0" presStyleCnt="0">
        <dgm:presLayoutVars>
          <dgm:dir/>
          <dgm:animLvl val="lvl"/>
          <dgm:resizeHandles val="exact"/>
        </dgm:presLayoutVars>
      </dgm:prSet>
      <dgm:spPr/>
    </dgm:pt>
    <dgm:pt modelId="{36E1E05F-D4CD-470E-85A0-184FE7F143A6}" type="pres">
      <dgm:prSet presAssocID="{C77A19C9-6789-46BF-82EA-254F6A2D933C}" presName="linNode" presStyleCnt="0"/>
      <dgm:spPr/>
    </dgm:pt>
    <dgm:pt modelId="{71EC0825-062F-4E25-9604-D9652B188ACF}" type="pres">
      <dgm:prSet presAssocID="{C77A19C9-6789-46BF-82EA-254F6A2D933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3C46C1-C254-4420-BC67-7B18F3FE2603}" type="pres">
      <dgm:prSet presAssocID="{C77A19C9-6789-46BF-82EA-254F6A2D933C}" presName="descendantText" presStyleLbl="alignAccFollowNode1" presStyleIdx="0" presStyleCnt="4">
        <dgm:presLayoutVars>
          <dgm:bulletEnabled val="1"/>
        </dgm:presLayoutVars>
      </dgm:prSet>
      <dgm:spPr/>
    </dgm:pt>
    <dgm:pt modelId="{30CD3314-6F3C-410F-BA27-0B1490CFE753}" type="pres">
      <dgm:prSet presAssocID="{4E9EADDE-5F69-4737-BDBA-F9734CF8FD72}" presName="sp" presStyleCnt="0"/>
      <dgm:spPr/>
    </dgm:pt>
    <dgm:pt modelId="{C2398B54-A3FB-4350-B559-5C2CCC194352}" type="pres">
      <dgm:prSet presAssocID="{6D250EB4-4A05-4F76-9C89-2C3768AF82DE}" presName="linNode" presStyleCnt="0"/>
      <dgm:spPr/>
    </dgm:pt>
    <dgm:pt modelId="{C145E5A4-CBC6-4787-86BA-A0B6A92E94D4}" type="pres">
      <dgm:prSet presAssocID="{6D250EB4-4A05-4F76-9C89-2C3768AF82D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23898CF-E53F-4EEB-B6DC-0F53A3F63D2E}" type="pres">
      <dgm:prSet presAssocID="{6D250EB4-4A05-4F76-9C89-2C3768AF82DE}" presName="descendantText" presStyleLbl="alignAccFollowNode1" presStyleIdx="1" presStyleCnt="4">
        <dgm:presLayoutVars>
          <dgm:bulletEnabled val="1"/>
        </dgm:presLayoutVars>
      </dgm:prSet>
      <dgm:spPr/>
    </dgm:pt>
    <dgm:pt modelId="{59E04D0B-0550-4862-B466-AE85CC7F7DB4}" type="pres">
      <dgm:prSet presAssocID="{744C49A4-1176-43FF-B419-943DA3590F27}" presName="sp" presStyleCnt="0"/>
      <dgm:spPr/>
    </dgm:pt>
    <dgm:pt modelId="{63A6BE18-E15F-4E4C-94E2-5D58014BDE02}" type="pres">
      <dgm:prSet presAssocID="{CA1AE004-8345-4769-ACD1-A47F3D3A6A41}" presName="linNode" presStyleCnt="0"/>
      <dgm:spPr/>
    </dgm:pt>
    <dgm:pt modelId="{080695AA-208D-463C-937B-498F4E1D9891}" type="pres">
      <dgm:prSet presAssocID="{CA1AE004-8345-4769-ACD1-A47F3D3A6A41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29AFB6A-14EC-4BDC-9298-8546CC981F7D}" type="pres">
      <dgm:prSet presAssocID="{CA1AE004-8345-4769-ACD1-A47F3D3A6A41}" presName="descendantText" presStyleLbl="alignAccFollowNode1" presStyleIdx="2" presStyleCnt="4">
        <dgm:presLayoutVars>
          <dgm:bulletEnabled val="1"/>
        </dgm:presLayoutVars>
      </dgm:prSet>
      <dgm:spPr/>
    </dgm:pt>
    <dgm:pt modelId="{3B55A4B4-0C92-415F-B93B-5157F820885B}" type="pres">
      <dgm:prSet presAssocID="{5DCC92B5-7B03-4F39-9586-06A701E310A6}" presName="sp" presStyleCnt="0"/>
      <dgm:spPr/>
    </dgm:pt>
    <dgm:pt modelId="{93EDB4B3-0FAF-4A43-AD05-B71854978DB2}" type="pres">
      <dgm:prSet presAssocID="{672ED38D-2B5E-40CD-A050-8A4A7C4B258F}" presName="linNode" presStyleCnt="0"/>
      <dgm:spPr/>
    </dgm:pt>
    <dgm:pt modelId="{D0FBF5BD-9F33-4356-99F0-AFA5C9C8F3ED}" type="pres">
      <dgm:prSet presAssocID="{672ED38D-2B5E-40CD-A050-8A4A7C4B258F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506BE6C-B528-4D9F-87F6-120AEE61EAE7}" type="pres">
      <dgm:prSet presAssocID="{672ED38D-2B5E-40CD-A050-8A4A7C4B258F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67EF212-E2A5-4FBF-B304-CE75B8006A7E}" type="presOf" srcId="{C77A19C9-6789-46BF-82EA-254F6A2D933C}" destId="{71EC0825-062F-4E25-9604-D9652B188ACF}" srcOrd="0" destOrd="0" presId="urn:microsoft.com/office/officeart/2005/8/layout/vList5"/>
    <dgm:cxn modelId="{62FDDA7F-D164-4438-888D-00C59668A684}" type="presOf" srcId="{ADEA80EB-66A9-4C8B-9E54-B21D6D522D6F}" destId="{5506BE6C-B528-4D9F-87F6-120AEE61EAE7}" srcOrd="0" destOrd="0" presId="urn:microsoft.com/office/officeart/2005/8/layout/vList5"/>
    <dgm:cxn modelId="{5C767B81-BC40-453E-A046-8D414E886F76}" type="presOf" srcId="{1C12646F-07FB-4DC4-A251-0E3698832751}" destId="{F23898CF-E53F-4EEB-B6DC-0F53A3F63D2E}" srcOrd="0" destOrd="0" presId="urn:microsoft.com/office/officeart/2005/8/layout/vList5"/>
    <dgm:cxn modelId="{09FA0071-1E4A-4E1D-9AC2-1DEB10E785B4}" srcId="{672ED38D-2B5E-40CD-A050-8A4A7C4B258F}" destId="{ADEA80EB-66A9-4C8B-9E54-B21D6D522D6F}" srcOrd="0" destOrd="0" parTransId="{51651AD2-1C54-4FB4-96A6-BB34C7873200}" sibTransId="{874CA6BF-5EA5-4E9F-8D28-D8B313193E62}"/>
    <dgm:cxn modelId="{314D8CCA-2C21-427D-B4A0-0C7679D58329}" type="presOf" srcId="{CA1AE004-8345-4769-ACD1-A47F3D3A6A41}" destId="{080695AA-208D-463C-937B-498F4E1D9891}" srcOrd="0" destOrd="0" presId="urn:microsoft.com/office/officeart/2005/8/layout/vList5"/>
    <dgm:cxn modelId="{67E82C51-8418-433F-AD3F-9918815C1A1E}" srcId="{777705F4-BF7D-47C9-ADED-379A0F1C934F}" destId="{672ED38D-2B5E-40CD-A050-8A4A7C4B258F}" srcOrd="3" destOrd="0" parTransId="{38C4BBEC-202F-499C-B8F8-255B6A8855EA}" sibTransId="{C8BE6FBC-DC69-4282-B9E6-5BA561D42FB9}"/>
    <dgm:cxn modelId="{EB002723-FDDA-493B-9F48-10785E8FF7E6}" type="presOf" srcId="{511C6DC3-626B-4CB7-9429-15DC7499AEE1}" destId="{633C46C1-C254-4420-BC67-7B18F3FE2603}" srcOrd="0" destOrd="2" presId="urn:microsoft.com/office/officeart/2005/8/layout/vList5"/>
    <dgm:cxn modelId="{70384F1A-4305-41B6-B693-025F793FD4DB}" type="presOf" srcId="{672ED38D-2B5E-40CD-A050-8A4A7C4B258F}" destId="{D0FBF5BD-9F33-4356-99F0-AFA5C9C8F3ED}" srcOrd="0" destOrd="0" presId="urn:microsoft.com/office/officeart/2005/8/layout/vList5"/>
    <dgm:cxn modelId="{E508DB68-2EF4-4304-816A-3F66FFE5CC4D}" srcId="{777705F4-BF7D-47C9-ADED-379A0F1C934F}" destId="{6D250EB4-4A05-4F76-9C89-2C3768AF82DE}" srcOrd="1" destOrd="0" parTransId="{A86D465A-2F1C-4AB3-8AF1-1F156CA62F35}" sibTransId="{744C49A4-1176-43FF-B419-943DA3590F27}"/>
    <dgm:cxn modelId="{E16BBAD6-A540-4B1E-A37F-7D6A2A7397CE}" srcId="{6D250EB4-4A05-4F76-9C89-2C3768AF82DE}" destId="{1C12646F-07FB-4DC4-A251-0E3698832751}" srcOrd="0" destOrd="0" parTransId="{F032E9E3-B2F5-43F6-AC11-56E4BD43D0BF}" sibTransId="{44010B66-621A-4530-AA40-567A1056AAA0}"/>
    <dgm:cxn modelId="{9D1994E4-EB77-4DB6-AE1D-77231B7528B3}" srcId="{C77A19C9-6789-46BF-82EA-254F6A2D933C}" destId="{02CE96AC-CECD-434A-BCB7-7B4CE5DECA74}" srcOrd="0" destOrd="0" parTransId="{BE84C325-F553-4E2F-BDB7-C626D1B821F8}" sibTransId="{9C2089F9-6691-46BE-A9F9-3F96709A8A23}"/>
    <dgm:cxn modelId="{CB2F53AA-B258-4DFC-8D24-CF03E6628BB9}" srcId="{777705F4-BF7D-47C9-ADED-379A0F1C934F}" destId="{C77A19C9-6789-46BF-82EA-254F6A2D933C}" srcOrd="0" destOrd="0" parTransId="{3AAE6DE3-B0FD-464E-AA1C-00878F7E03F0}" sibTransId="{4E9EADDE-5F69-4737-BDBA-F9734CF8FD72}"/>
    <dgm:cxn modelId="{52B44516-A830-4A89-AA5E-AA8CE5A9024C}" type="presOf" srcId="{777705F4-BF7D-47C9-ADED-379A0F1C934F}" destId="{FB5F7428-E66E-448D-8C53-7CE689577444}" srcOrd="0" destOrd="0" presId="urn:microsoft.com/office/officeart/2005/8/layout/vList5"/>
    <dgm:cxn modelId="{40899654-DE44-476A-A772-F83F15928F2B}" type="presOf" srcId="{6D250EB4-4A05-4F76-9C89-2C3768AF82DE}" destId="{C145E5A4-CBC6-4787-86BA-A0B6A92E94D4}" srcOrd="0" destOrd="0" presId="urn:microsoft.com/office/officeart/2005/8/layout/vList5"/>
    <dgm:cxn modelId="{C6F5FE4A-D06B-4142-8308-65E786A3CF77}" srcId="{777705F4-BF7D-47C9-ADED-379A0F1C934F}" destId="{CA1AE004-8345-4769-ACD1-A47F3D3A6A41}" srcOrd="2" destOrd="0" parTransId="{0CA5B8D1-CF71-43B9-B721-9A7B6A041546}" sibTransId="{5DCC92B5-7B03-4F39-9586-06A701E310A6}"/>
    <dgm:cxn modelId="{DB1CB7C3-15CE-4A9E-B60B-DB39848BF2A9}" type="presOf" srcId="{9B4F6877-A1A1-4289-99A1-F374F03A7657}" destId="{633C46C1-C254-4420-BC67-7B18F3FE2603}" srcOrd="0" destOrd="1" presId="urn:microsoft.com/office/officeart/2005/8/layout/vList5"/>
    <dgm:cxn modelId="{B4AE36CA-8064-4A25-ABED-D472F337E281}" type="presOf" srcId="{83B06D1A-1272-4AE9-B4BD-F85935B3F3B7}" destId="{229AFB6A-14EC-4BDC-9298-8546CC981F7D}" srcOrd="0" destOrd="0" presId="urn:microsoft.com/office/officeart/2005/8/layout/vList5"/>
    <dgm:cxn modelId="{1BCCA1E9-C44F-4FF7-A3D4-4D869325E65D}" srcId="{C77A19C9-6789-46BF-82EA-254F6A2D933C}" destId="{511C6DC3-626B-4CB7-9429-15DC7499AEE1}" srcOrd="2" destOrd="0" parTransId="{F7589DFE-AA5B-4362-814E-52740EB0B5D5}" sibTransId="{4FFD6AB4-0399-4385-802C-07C3E29E0BEF}"/>
    <dgm:cxn modelId="{B552BE4D-303A-47AA-823C-FB515F7D1432}" type="presOf" srcId="{02CE96AC-CECD-434A-BCB7-7B4CE5DECA74}" destId="{633C46C1-C254-4420-BC67-7B18F3FE2603}" srcOrd="0" destOrd="0" presId="urn:microsoft.com/office/officeart/2005/8/layout/vList5"/>
    <dgm:cxn modelId="{4E61C749-FC14-4577-BFEF-DB559EF80C32}" srcId="{CA1AE004-8345-4769-ACD1-A47F3D3A6A41}" destId="{83B06D1A-1272-4AE9-B4BD-F85935B3F3B7}" srcOrd="0" destOrd="0" parTransId="{80BC90BA-26CD-4EDF-9769-7261785C4F5C}" sibTransId="{BFE6A245-DA2B-42D1-A06E-AC37558836FF}"/>
    <dgm:cxn modelId="{702C187A-01F1-4ACB-A92C-AE46985916AA}" srcId="{C77A19C9-6789-46BF-82EA-254F6A2D933C}" destId="{9B4F6877-A1A1-4289-99A1-F374F03A7657}" srcOrd="1" destOrd="0" parTransId="{56826156-BEB2-445D-A902-7EB09CFC76A3}" sibTransId="{9F27329D-1B1E-4E72-85CF-C9484FE3294E}"/>
    <dgm:cxn modelId="{2C3D9F3B-A2D1-48DD-A404-5D5704DCA7CF}" type="presParOf" srcId="{FB5F7428-E66E-448D-8C53-7CE689577444}" destId="{36E1E05F-D4CD-470E-85A0-184FE7F143A6}" srcOrd="0" destOrd="0" presId="urn:microsoft.com/office/officeart/2005/8/layout/vList5"/>
    <dgm:cxn modelId="{F86EDCB0-6B79-418B-9AD3-9C0C76505DA3}" type="presParOf" srcId="{36E1E05F-D4CD-470E-85A0-184FE7F143A6}" destId="{71EC0825-062F-4E25-9604-D9652B188ACF}" srcOrd="0" destOrd="0" presId="urn:microsoft.com/office/officeart/2005/8/layout/vList5"/>
    <dgm:cxn modelId="{A0FECD09-32AE-4680-860D-5B30269C80CB}" type="presParOf" srcId="{36E1E05F-D4CD-470E-85A0-184FE7F143A6}" destId="{633C46C1-C254-4420-BC67-7B18F3FE2603}" srcOrd="1" destOrd="0" presId="urn:microsoft.com/office/officeart/2005/8/layout/vList5"/>
    <dgm:cxn modelId="{0FACDE07-A263-40EE-9A5E-ECE793B0219B}" type="presParOf" srcId="{FB5F7428-E66E-448D-8C53-7CE689577444}" destId="{30CD3314-6F3C-410F-BA27-0B1490CFE753}" srcOrd="1" destOrd="0" presId="urn:microsoft.com/office/officeart/2005/8/layout/vList5"/>
    <dgm:cxn modelId="{4FC2BBAD-3ABC-4477-9CC2-ACBCA9938F70}" type="presParOf" srcId="{FB5F7428-E66E-448D-8C53-7CE689577444}" destId="{C2398B54-A3FB-4350-B559-5C2CCC194352}" srcOrd="2" destOrd="0" presId="urn:microsoft.com/office/officeart/2005/8/layout/vList5"/>
    <dgm:cxn modelId="{36ED024D-78B4-494A-BE9E-B8915025A4A4}" type="presParOf" srcId="{C2398B54-A3FB-4350-B559-5C2CCC194352}" destId="{C145E5A4-CBC6-4787-86BA-A0B6A92E94D4}" srcOrd="0" destOrd="0" presId="urn:microsoft.com/office/officeart/2005/8/layout/vList5"/>
    <dgm:cxn modelId="{9062E4B0-BF67-464C-8DD2-063AFD243B04}" type="presParOf" srcId="{C2398B54-A3FB-4350-B559-5C2CCC194352}" destId="{F23898CF-E53F-4EEB-B6DC-0F53A3F63D2E}" srcOrd="1" destOrd="0" presId="urn:microsoft.com/office/officeart/2005/8/layout/vList5"/>
    <dgm:cxn modelId="{9D53C092-B465-40A2-8716-F0D7AB9AB49B}" type="presParOf" srcId="{FB5F7428-E66E-448D-8C53-7CE689577444}" destId="{59E04D0B-0550-4862-B466-AE85CC7F7DB4}" srcOrd="3" destOrd="0" presId="urn:microsoft.com/office/officeart/2005/8/layout/vList5"/>
    <dgm:cxn modelId="{39393CCA-A69E-446C-BCF0-D0B361FB7D51}" type="presParOf" srcId="{FB5F7428-E66E-448D-8C53-7CE689577444}" destId="{63A6BE18-E15F-4E4C-94E2-5D58014BDE02}" srcOrd="4" destOrd="0" presId="urn:microsoft.com/office/officeart/2005/8/layout/vList5"/>
    <dgm:cxn modelId="{EDEAF336-4FBE-4449-AD9F-2CA88931A366}" type="presParOf" srcId="{63A6BE18-E15F-4E4C-94E2-5D58014BDE02}" destId="{080695AA-208D-463C-937B-498F4E1D9891}" srcOrd="0" destOrd="0" presId="urn:microsoft.com/office/officeart/2005/8/layout/vList5"/>
    <dgm:cxn modelId="{C881D089-230D-47C0-B998-83529393ABD9}" type="presParOf" srcId="{63A6BE18-E15F-4E4C-94E2-5D58014BDE02}" destId="{229AFB6A-14EC-4BDC-9298-8546CC981F7D}" srcOrd="1" destOrd="0" presId="urn:microsoft.com/office/officeart/2005/8/layout/vList5"/>
    <dgm:cxn modelId="{80957238-3153-4120-B0D3-C15308631672}" type="presParOf" srcId="{FB5F7428-E66E-448D-8C53-7CE689577444}" destId="{3B55A4B4-0C92-415F-B93B-5157F820885B}" srcOrd="5" destOrd="0" presId="urn:microsoft.com/office/officeart/2005/8/layout/vList5"/>
    <dgm:cxn modelId="{49E7B563-B2DE-4961-B838-D17A8E393FC8}" type="presParOf" srcId="{FB5F7428-E66E-448D-8C53-7CE689577444}" destId="{93EDB4B3-0FAF-4A43-AD05-B71854978DB2}" srcOrd="6" destOrd="0" presId="urn:microsoft.com/office/officeart/2005/8/layout/vList5"/>
    <dgm:cxn modelId="{A5021596-932E-4737-93D4-A1159D3EAB83}" type="presParOf" srcId="{93EDB4B3-0FAF-4A43-AD05-B71854978DB2}" destId="{D0FBF5BD-9F33-4356-99F0-AFA5C9C8F3ED}" srcOrd="0" destOrd="0" presId="urn:microsoft.com/office/officeart/2005/8/layout/vList5"/>
    <dgm:cxn modelId="{E6283B6C-E26C-438E-B91C-A31111D8B088}" type="presParOf" srcId="{93EDB4B3-0FAF-4A43-AD05-B71854978DB2}" destId="{5506BE6C-B528-4D9F-87F6-120AEE61EAE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C46C1-C254-4420-BC67-7B18F3FE2603}">
      <dsp:nvSpPr>
        <dsp:cNvPr id="0" name=""/>
        <dsp:cNvSpPr/>
      </dsp:nvSpPr>
      <dsp:spPr>
        <a:xfrm rot="5400000">
          <a:off x="4659104" y="-1752219"/>
          <a:ext cx="1122342" cy="4913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Extract &amp; Purify DNA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Fragment and size-select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Ligate sequencing primers</a:t>
          </a:r>
        </a:p>
      </dsp:txBody>
      <dsp:txXfrm rot="-5400000">
        <a:off x="2763675" y="197998"/>
        <a:ext cx="4858412" cy="1012766"/>
      </dsp:txXfrm>
    </dsp:sp>
    <dsp:sp modelId="{71EC0825-062F-4E25-9604-D9652B188ACF}">
      <dsp:nvSpPr>
        <dsp:cNvPr id="0" name=""/>
        <dsp:cNvSpPr/>
      </dsp:nvSpPr>
      <dsp:spPr>
        <a:xfrm>
          <a:off x="0" y="2916"/>
          <a:ext cx="2763675" cy="140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Library Prep</a:t>
          </a:r>
        </a:p>
      </dsp:txBody>
      <dsp:txXfrm>
        <a:off x="68485" y="71401"/>
        <a:ext cx="2626705" cy="1265958"/>
      </dsp:txXfrm>
    </dsp:sp>
    <dsp:sp modelId="{F23898CF-E53F-4EEB-B6DC-0F53A3F63D2E}">
      <dsp:nvSpPr>
        <dsp:cNvPr id="0" name=""/>
        <dsp:cNvSpPr/>
      </dsp:nvSpPr>
      <dsp:spPr>
        <a:xfrm rot="5400000">
          <a:off x="4659104" y="-279144"/>
          <a:ext cx="1122342" cy="4913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FASTQ file – includes sequence data (short-reads) and quality score</a:t>
          </a:r>
        </a:p>
      </dsp:txBody>
      <dsp:txXfrm rot="-5400000">
        <a:off x="2763675" y="1671073"/>
        <a:ext cx="4858412" cy="1012766"/>
      </dsp:txXfrm>
    </dsp:sp>
    <dsp:sp modelId="{C145E5A4-CBC6-4787-86BA-A0B6A92E94D4}">
      <dsp:nvSpPr>
        <dsp:cNvPr id="0" name=""/>
        <dsp:cNvSpPr/>
      </dsp:nvSpPr>
      <dsp:spPr>
        <a:xfrm>
          <a:off x="0" y="1475991"/>
          <a:ext cx="2763675" cy="140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Sequencing</a:t>
          </a:r>
        </a:p>
      </dsp:txBody>
      <dsp:txXfrm>
        <a:off x="68485" y="1544476"/>
        <a:ext cx="2626705" cy="1265958"/>
      </dsp:txXfrm>
    </dsp:sp>
    <dsp:sp modelId="{229AFB6A-14EC-4BDC-9298-8546CC981F7D}">
      <dsp:nvSpPr>
        <dsp:cNvPr id="0" name=""/>
        <dsp:cNvSpPr/>
      </dsp:nvSpPr>
      <dsp:spPr>
        <a:xfrm rot="5400000">
          <a:off x="4659104" y="1193930"/>
          <a:ext cx="1122342" cy="4913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Assemble short-reads into contigs and scaffolds</a:t>
          </a:r>
        </a:p>
      </dsp:txBody>
      <dsp:txXfrm rot="-5400000">
        <a:off x="2763675" y="3144147"/>
        <a:ext cx="4858412" cy="1012766"/>
      </dsp:txXfrm>
    </dsp:sp>
    <dsp:sp modelId="{080695AA-208D-463C-937B-498F4E1D9891}">
      <dsp:nvSpPr>
        <dsp:cNvPr id="0" name=""/>
        <dsp:cNvSpPr/>
      </dsp:nvSpPr>
      <dsp:spPr>
        <a:xfrm>
          <a:off x="0" y="2949066"/>
          <a:ext cx="2763675" cy="140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Assembly</a:t>
          </a:r>
        </a:p>
      </dsp:txBody>
      <dsp:txXfrm>
        <a:off x="68485" y="3017551"/>
        <a:ext cx="2626705" cy="1265958"/>
      </dsp:txXfrm>
    </dsp:sp>
    <dsp:sp modelId="{5506BE6C-B528-4D9F-87F6-120AEE61EAE7}">
      <dsp:nvSpPr>
        <dsp:cNvPr id="0" name=""/>
        <dsp:cNvSpPr/>
      </dsp:nvSpPr>
      <dsp:spPr>
        <a:xfrm rot="5400000">
          <a:off x="4659104" y="2667004"/>
          <a:ext cx="1122342" cy="4913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e.g. genome annotation; comparative genomics; structural variant detection; taxonomy ID (metagenomics);  align short reads for variant detection (e.g. for GWAS)</a:t>
          </a:r>
        </a:p>
      </dsp:txBody>
      <dsp:txXfrm rot="-5400000">
        <a:off x="2763675" y="4617221"/>
        <a:ext cx="4858412" cy="1012766"/>
      </dsp:txXfrm>
    </dsp:sp>
    <dsp:sp modelId="{D0FBF5BD-9F33-4356-99F0-AFA5C9C8F3ED}">
      <dsp:nvSpPr>
        <dsp:cNvPr id="0" name=""/>
        <dsp:cNvSpPr/>
      </dsp:nvSpPr>
      <dsp:spPr>
        <a:xfrm>
          <a:off x="0" y="4422140"/>
          <a:ext cx="2763675" cy="140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Analysis</a:t>
          </a:r>
        </a:p>
      </dsp:txBody>
      <dsp:txXfrm>
        <a:off x="68485" y="4490625"/>
        <a:ext cx="2626705" cy="1265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6DD06-0E52-44A7-B2E1-E668BF066EE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496B6-9315-46FD-A240-A160A467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9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05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All organisms have RNA &amp; DNA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8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Applications (ask class)? GWAS,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70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CHIP = Chromatin Immunoprecipitation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9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01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04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</a:t>
            </a:r>
            <a:r>
              <a:rPr lang="en-US" baseline="0" dirty="0"/>
              <a:t> for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06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</a:t>
            </a:r>
            <a:r>
              <a:rPr lang="en-US" baseline="0" dirty="0"/>
              <a:t> know what happened ~2008?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04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CEQ ‘state of the art’ – banks machines for human 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96B6-9315-46FD-A240-A160A467AD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39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A49ABC-B4F1-4D87-856C-AD7ECD932025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933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A49ABC-B4F1-4D87-856C-AD7ECD932025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83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A49ABC-B4F1-4D87-856C-AD7ECD932025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78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9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4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0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8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2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13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7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2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5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9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1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12042943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1.pn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74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12" Type="http://schemas.openxmlformats.org/officeDocument/2006/relationships/image" Target="../media/image73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11" Type="http://schemas.openxmlformats.org/officeDocument/2006/relationships/image" Target="../media/image72.jpeg"/><Relationship Id="rId5" Type="http://schemas.openxmlformats.org/officeDocument/2006/relationships/image" Target="../media/image66.png"/><Relationship Id="rId10" Type="http://schemas.openxmlformats.org/officeDocument/2006/relationships/image" Target="../media/image71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6.jpeg"/><Relationship Id="rId7" Type="http://schemas.openxmlformats.org/officeDocument/2006/relationships/image" Target="../media/image78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ZImiXgU6bCk" TargetMode="External"/><Relationship Id="rId5" Type="http://schemas.openxmlformats.org/officeDocument/2006/relationships/hyperlink" Target="http://www.boldsystems.org/" TargetMode="External"/><Relationship Id="rId10" Type="http://schemas.openxmlformats.org/officeDocument/2006/relationships/image" Target="../media/image81.jpeg"/><Relationship Id="rId4" Type="http://schemas.openxmlformats.org/officeDocument/2006/relationships/image" Target="../media/image77.jpeg"/><Relationship Id="rId9" Type="http://schemas.openxmlformats.org/officeDocument/2006/relationships/image" Target="../media/image8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Next-Generation Sequencing (NGS)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 Colautti</a:t>
            </a:r>
          </a:p>
          <a:p>
            <a:r>
              <a:rPr lang="en-US" dirty="0"/>
              <a:t>Biological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09480" y="999241"/>
            <a:ext cx="2882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Contact:</a:t>
            </a:r>
          </a:p>
          <a:p>
            <a:r>
              <a:rPr lang="en-US" dirty="0" err="1"/>
              <a:t>BioSci</a:t>
            </a:r>
            <a:r>
              <a:rPr lang="en-US" dirty="0"/>
              <a:t> 4325a</a:t>
            </a:r>
          </a:p>
          <a:p>
            <a:r>
              <a:rPr lang="en-US" dirty="0"/>
              <a:t>613-533-2353</a:t>
            </a:r>
          </a:p>
          <a:p>
            <a:r>
              <a:rPr lang="en-US" dirty="0"/>
              <a:t>bit.ly/</a:t>
            </a:r>
            <a:r>
              <a:rPr lang="en-US" dirty="0" err="1"/>
              <a:t>colautti</a:t>
            </a:r>
            <a:endParaRPr lang="en-US" dirty="0"/>
          </a:p>
          <a:p>
            <a:r>
              <a:rPr lang="en-US" dirty="0"/>
              <a:t>robert.colautti@queensu.ca</a:t>
            </a:r>
          </a:p>
        </p:txBody>
      </p:sp>
      <p:pic>
        <p:nvPicPr>
          <p:cNvPr id="14" name="Picture 77" descr="http://www.queensu.ca/mc_administrator/sites/default/files/assets/pages/QueensLogo_colour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01" y="809198"/>
            <a:ext cx="2763269" cy="210123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196" y="4311867"/>
            <a:ext cx="3200407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88777" y="763570"/>
            <a:ext cx="3003223" cy="533557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Illumina</a:t>
            </a:r>
            <a:br>
              <a:rPr lang="en-US" altLang="en-US" dirty="0"/>
            </a:br>
            <a:r>
              <a:rPr lang="en-US" altLang="en-US" dirty="0"/>
              <a:t>(Sequencing by synthesis)</a:t>
            </a:r>
          </a:p>
        </p:txBody>
      </p:sp>
      <p:sp>
        <p:nvSpPr>
          <p:cNvPr id="9220" name="TextBox 4"/>
          <p:cNvSpPr txBox="1">
            <a:spLocks noChangeArrowheads="1"/>
          </p:cNvSpPr>
          <p:nvPr/>
        </p:nvSpPr>
        <p:spPr bwMode="auto">
          <a:xfrm>
            <a:off x="9188776" y="842913"/>
            <a:ext cx="3003223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en-US" sz="2000" dirty="0"/>
              <a:t>Shear DNA into short fragments (~100-500bp) &amp; ligate sequencing primers (adapters)</a:t>
            </a:r>
            <a:endParaRPr lang="en-US" altLang="en-US" sz="2000" dirty="0">
              <a:sym typeface="Wingdings" panose="05000000000000000000" pitchFamily="2" charset="2"/>
            </a:endParaRPr>
          </a:p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en-US" sz="2000" dirty="0">
                <a:sym typeface="Wingdings" panose="05000000000000000000" pitchFamily="2" charset="2"/>
              </a:rPr>
              <a:t>Attach DNA to surface </a:t>
            </a:r>
          </a:p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en-US" sz="2000" dirty="0">
                <a:sym typeface="Wingdings" panose="05000000000000000000" pitchFamily="2" charset="2"/>
              </a:rPr>
              <a:t>Bridge amplification </a:t>
            </a:r>
          </a:p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4. Fragments become double stranded</a:t>
            </a:r>
          </a:p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5. Denature the double stranded  molecules</a:t>
            </a:r>
          </a:p>
          <a:p>
            <a:pPr marL="268288" indent="-268288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6. Cluster amplification </a:t>
            </a:r>
            <a:endParaRPr lang="en-US" alt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0579067" y="6238933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Illumina.com</a:t>
            </a:r>
          </a:p>
        </p:txBody>
      </p:sp>
      <p:pic>
        <p:nvPicPr>
          <p:cNvPr id="1026" name="Picture 2" descr="http://seqanswers.com/forums/images/content/ilmn-step1-6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16264" y="425228"/>
            <a:ext cx="5599456" cy="300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eqanswers.com/forums/images/content/ilmn-step1-6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16264" y="3564460"/>
            <a:ext cx="5599456" cy="304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25624" y="3582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0985" y="35821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0772" y="3582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5624" y="352833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10985" y="352833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0772" y="35283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6520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eqanswers.com/forums/images/content/ilmn-step7-1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16263" y="425229"/>
            <a:ext cx="5599456" cy="303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eqanswers.com/forums/images/content/ilmn-step7-12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16264" y="3570946"/>
            <a:ext cx="5599456" cy="308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88777" y="763570"/>
            <a:ext cx="3003223" cy="533557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Illumina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9256336" y="838984"/>
            <a:ext cx="2935664" cy="509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7. Determine first base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8. Image first base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9. Determine second base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10. Image second base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11. Sequence reads over multiple cycles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12. Align data  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b="1" dirty="0" err="1">
                <a:sym typeface="Wingdings" panose="05000000000000000000" pitchFamily="2" charset="2"/>
              </a:rPr>
              <a:t>HiSeq</a:t>
            </a:r>
            <a:r>
              <a:rPr lang="en-US" altLang="en-US" sz="2000" b="1" dirty="0">
                <a:sym typeface="Wingdings" panose="05000000000000000000" pitchFamily="2" charset="2"/>
              </a:rPr>
              <a:t> 3000/4000</a:t>
            </a:r>
            <a:br>
              <a:rPr lang="en-US" altLang="en-US" sz="2000" b="1" dirty="0">
                <a:sym typeface="Wingdings" panose="05000000000000000000" pitchFamily="2" charset="2"/>
              </a:rPr>
            </a:br>
            <a:r>
              <a:rPr lang="en-US" altLang="en-US" sz="2000" dirty="0">
                <a:sym typeface="Wingdings" panose="05000000000000000000" pitchFamily="2" charset="2"/>
              </a:rPr>
              <a:t>up to 5 billion fragments/flow cell</a:t>
            </a:r>
            <a:br>
              <a:rPr lang="en-US" altLang="en-US" sz="2000" dirty="0">
                <a:sym typeface="Wingdings" panose="05000000000000000000" pitchFamily="2" charset="2"/>
              </a:rPr>
            </a:br>
            <a:r>
              <a:rPr lang="en-US" altLang="en-US" sz="2000" dirty="0">
                <a:sym typeface="Wingdings" panose="05000000000000000000" pitchFamily="2" charset="2"/>
              </a:rPr>
              <a:t>2x 150bp fragment length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b="1" dirty="0" err="1">
                <a:sym typeface="Wingdings" panose="05000000000000000000" pitchFamily="2" charset="2"/>
              </a:rPr>
              <a:t>MiSeq</a:t>
            </a:r>
            <a:br>
              <a:rPr lang="en-US" altLang="en-US" sz="2000" b="1" dirty="0">
                <a:sym typeface="Wingdings" panose="05000000000000000000" pitchFamily="2" charset="2"/>
              </a:rPr>
            </a:br>
            <a:r>
              <a:rPr lang="en-US" altLang="en-US" sz="2000" dirty="0">
                <a:sym typeface="Wingdings" panose="05000000000000000000" pitchFamily="2" charset="2"/>
              </a:rPr>
              <a:t>up to 25 million</a:t>
            </a:r>
            <a:br>
              <a:rPr lang="en-US" altLang="en-US" sz="2000" dirty="0">
                <a:sym typeface="Wingdings" panose="05000000000000000000" pitchFamily="2" charset="2"/>
              </a:rPr>
            </a:br>
            <a:r>
              <a:rPr lang="en-US" altLang="en-US" sz="2000" dirty="0">
                <a:sym typeface="Wingdings" panose="05000000000000000000" pitchFamily="2" charset="2"/>
              </a:rPr>
              <a:t>2x300bp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5624" y="3582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0985" y="35821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0772" y="3582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25624" y="352833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0985" y="352833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0772" y="352833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579067" y="6238933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Illumina.com</a:t>
            </a:r>
          </a:p>
        </p:txBody>
      </p:sp>
    </p:spTree>
    <p:extLst>
      <p:ext uri="{BB962C8B-B14F-4D97-AF65-F5344CB8AC3E}">
        <p14:creationId xmlns:p14="http://schemas.microsoft.com/office/powerpoint/2010/main" val="223387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eqanswers.com/forums/images/content/ilmn-step7-1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16263" y="425229"/>
            <a:ext cx="5599456" cy="303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eqanswers.com/forums/images/content/ilmn-step7-12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16264" y="3570946"/>
            <a:ext cx="5599456" cy="308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88777" y="727550"/>
            <a:ext cx="3003223" cy="539472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Illumina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9256336" y="1800906"/>
            <a:ext cx="2935664" cy="324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7. Add fluorescent-labelled nucleotides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8. Image first base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9. Flush flow cell and repeat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10. Image second base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11. Sequence reads over multiple cycles</a:t>
            </a:r>
          </a:p>
          <a:p>
            <a:pPr marL="461963" indent="-461963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12. Align data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5624" y="3582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0985" y="35821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0772" y="3582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25624" y="352833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0985" y="352833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0772" y="352833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579067" y="6238933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Illumina.com</a:t>
            </a:r>
          </a:p>
        </p:txBody>
      </p:sp>
    </p:spTree>
    <p:extLst>
      <p:ext uri="{BB962C8B-B14F-4D97-AF65-F5344CB8AC3E}">
        <p14:creationId xmlns:p14="http://schemas.microsoft.com/office/powerpoint/2010/main" val="105189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/>
              <a:t>DNA construct</a:t>
            </a:r>
            <a:endParaRPr lang="en-US" dirty="0"/>
          </a:p>
        </p:txBody>
      </p:sp>
      <p:pic>
        <p:nvPicPr>
          <p:cNvPr id="1026" name="Picture 2" descr="Image result for illumina primers bar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3885" y="1053008"/>
            <a:ext cx="8178599" cy="467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9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Illumina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CA" sz="2400" dirty="0"/>
              <a:t>The industry standard</a:t>
            </a:r>
          </a:p>
          <a:p>
            <a:r>
              <a:rPr lang="en-CA" sz="2400" dirty="0"/>
              <a:t>Versatile (see applications later)</a:t>
            </a:r>
          </a:p>
          <a:p>
            <a:r>
              <a:rPr lang="en-CA" sz="2400" dirty="0"/>
              <a:t>Economic (price per Mb of data)</a:t>
            </a:r>
          </a:p>
          <a:p>
            <a:pPr lvl="1"/>
            <a:r>
              <a:rPr lang="en-CA" sz="2000" b="1" dirty="0" err="1"/>
              <a:t>MiSeq</a:t>
            </a:r>
            <a:r>
              <a:rPr lang="en-CA" sz="2000" dirty="0"/>
              <a:t> – up to 2 x 300bp x 15M reads = </a:t>
            </a:r>
            <a:r>
              <a:rPr lang="en-CA" sz="2000" b="1" dirty="0"/>
              <a:t>9 Gb</a:t>
            </a:r>
            <a:endParaRPr lang="en-CA" sz="2000" dirty="0"/>
          </a:p>
          <a:p>
            <a:pPr lvl="2"/>
            <a:r>
              <a:rPr lang="en-CA" sz="1800" dirty="0"/>
              <a:t>~$</a:t>
            </a:r>
            <a:r>
              <a:rPr lang="en-CA" sz="1800" b="1" dirty="0"/>
              <a:t>2,500 ($0.27)</a:t>
            </a:r>
          </a:p>
          <a:p>
            <a:pPr lvl="1"/>
            <a:r>
              <a:rPr lang="en-CA" sz="2000" b="1" dirty="0" err="1"/>
              <a:t>HiSeq</a:t>
            </a:r>
            <a:r>
              <a:rPr lang="en-CA" sz="2000" dirty="0"/>
              <a:t> – up to 2 x 125bp x 200M reads = </a:t>
            </a:r>
            <a:r>
              <a:rPr lang="en-CA" sz="2000" b="1" dirty="0"/>
              <a:t>50 Gb</a:t>
            </a:r>
          </a:p>
          <a:p>
            <a:pPr lvl="2"/>
            <a:r>
              <a:rPr lang="en-CA" sz="1800" dirty="0"/>
              <a:t>~$</a:t>
            </a:r>
            <a:r>
              <a:rPr lang="en-CA" sz="1800" b="1" dirty="0"/>
              <a:t>3,000 ($0.06)</a:t>
            </a:r>
          </a:p>
          <a:p>
            <a:endParaRPr lang="en-CA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5885793" y="5901560"/>
            <a:ext cx="6168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Compare Platforms:</a:t>
            </a:r>
          </a:p>
          <a:p>
            <a:r>
              <a:rPr lang="en-CA" dirty="0"/>
              <a:t>http://www.molecularecologist.com/next-gen-fieldguide-2016/</a:t>
            </a:r>
          </a:p>
        </p:txBody>
      </p:sp>
    </p:spTree>
    <p:extLst>
      <p:ext uri="{BB962C8B-B14F-4D97-AF65-F5344CB8AC3E}">
        <p14:creationId xmlns:p14="http://schemas.microsoft.com/office/powerpoint/2010/main" val="107157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NGS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CA" b="1" dirty="0" err="1"/>
              <a:t>PacBio</a:t>
            </a:r>
            <a:r>
              <a:rPr lang="en-CA" b="1" dirty="0"/>
              <a:t> – </a:t>
            </a:r>
            <a:r>
              <a:rPr lang="en-CA" dirty="0"/>
              <a:t>longest reads (&gt;20kb)</a:t>
            </a:r>
          </a:p>
          <a:p>
            <a:pPr lvl="1"/>
            <a:r>
              <a:rPr lang="en-CA" dirty="0"/>
              <a:t>genome assembly and full-length cDNA sequencing  </a:t>
            </a:r>
          </a:p>
          <a:p>
            <a:pPr lvl="1"/>
            <a:r>
              <a:rPr lang="en-CA" dirty="0"/>
              <a:t>DNA structural differences (e.g. inversions, transposon jumps)</a:t>
            </a:r>
          </a:p>
          <a:p>
            <a:pPr lvl="1"/>
            <a:r>
              <a:rPr lang="en-CA" dirty="0"/>
              <a:t>BUT: see </a:t>
            </a:r>
            <a:r>
              <a:rPr lang="en-CA" dirty="0">
                <a:hlinkClick r:id="rId2"/>
              </a:rPr>
              <a:t>10x genomics </a:t>
            </a:r>
            <a:r>
              <a:rPr lang="en-CA" dirty="0"/>
              <a:t>for Illumina</a:t>
            </a:r>
          </a:p>
          <a:p>
            <a:r>
              <a:rPr lang="en-CA" b="1" dirty="0"/>
              <a:t>Ion Torrent </a:t>
            </a:r>
            <a:r>
              <a:rPr lang="en-CA" dirty="0"/>
              <a:t>– Fewer reads (1 Gb)</a:t>
            </a:r>
          </a:p>
          <a:p>
            <a:pPr lvl="1"/>
            <a:r>
              <a:rPr lang="en-CA" dirty="0"/>
              <a:t>Lower up-front investment ($80k vs $150k+ for Illumina)</a:t>
            </a:r>
          </a:p>
          <a:p>
            <a:pPr lvl="1"/>
            <a:r>
              <a:rPr lang="en-CA" dirty="0"/>
              <a:t>pre-existing variant panels (model organisms)</a:t>
            </a:r>
          </a:p>
          <a:p>
            <a:pPr lvl="1"/>
            <a:r>
              <a:rPr lang="en-CA" dirty="0"/>
              <a:t>Amplicon sequencing (e.g. microbiome)</a:t>
            </a:r>
          </a:p>
          <a:p>
            <a:pPr lvl="1"/>
            <a:r>
              <a:rPr lang="en-CA" dirty="0"/>
              <a:t>User-friendly, fast turnaround</a:t>
            </a:r>
          </a:p>
          <a:p>
            <a:r>
              <a:rPr lang="en-CA" b="1" dirty="0"/>
              <a:t>Roche 454 </a:t>
            </a:r>
            <a:r>
              <a:rPr lang="en-CA" dirty="0"/>
              <a:t>– Obsolete; Lowest throughput (1 Mb)</a:t>
            </a:r>
          </a:p>
          <a:p>
            <a:pPr lvl="1"/>
            <a:r>
              <a:rPr lang="en-CA" dirty="0"/>
              <a:t>cheaper long reads (up to 1 kb) </a:t>
            </a:r>
          </a:p>
          <a:p>
            <a:pPr lvl="1"/>
            <a:r>
              <a:rPr lang="en-CA" dirty="0"/>
              <a:t>Microbiome studies</a:t>
            </a:r>
          </a:p>
        </p:txBody>
      </p:sp>
    </p:spTree>
    <p:extLst>
      <p:ext uri="{BB962C8B-B14F-4D97-AF65-F5344CB8AC3E}">
        <p14:creationId xmlns:p14="http://schemas.microsoft.com/office/powerpoint/2010/main" val="1977368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Experimental:</a:t>
            </a:r>
            <a:br>
              <a:rPr lang="en-US" dirty="0"/>
            </a:br>
            <a:r>
              <a:rPr lang="en-US" dirty="0" err="1"/>
              <a:t>MinION</a:t>
            </a:r>
            <a:br>
              <a:rPr lang="en-US" dirty="0"/>
            </a:br>
            <a:r>
              <a:rPr lang="en-US" dirty="0"/>
              <a:t>(Oxford </a:t>
            </a:r>
            <a:r>
              <a:rPr lang="en-US" dirty="0" err="1"/>
              <a:t>Nanopore</a:t>
            </a:r>
            <a:r>
              <a:rPr lang="en-US" dirty="0"/>
              <a:t>)</a:t>
            </a:r>
          </a:p>
        </p:txBody>
      </p:sp>
      <p:pic>
        <p:nvPicPr>
          <p:cNvPr id="2054" name="Picture 6" descr="http://www.technologyreview.com/sites/default/files/legacy/nanopore_x616%5b1%5d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20944" y="865050"/>
            <a:ext cx="5434012" cy="511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77254" y="6344912"/>
            <a:ext cx="177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 Tech Review</a:t>
            </a:r>
          </a:p>
        </p:txBody>
      </p:sp>
      <p:pic>
        <p:nvPicPr>
          <p:cNvPr id="2050" name="Picture 2" descr="http://3.bp.blogspot.com/-XkvUhcTHqj4/UwMIq6ynUkI/AAAAAAAAt30/Uwqge1HCh20/s1600/miniongener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3792" y="4260915"/>
            <a:ext cx="2580539" cy="172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815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is NGS revolutionizing Biology?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NGS-tools translate across disciplines. </a:t>
            </a:r>
            <a:br>
              <a:rPr lang="en-CA" sz="2800" dirty="0"/>
            </a:br>
            <a:r>
              <a:rPr lang="en-CA" sz="2800" dirty="0"/>
              <a:t>For example:</a:t>
            </a:r>
          </a:p>
          <a:p>
            <a:r>
              <a:rPr lang="en-CA" sz="2800" dirty="0"/>
              <a:t>Metagenomics:</a:t>
            </a:r>
          </a:p>
          <a:p>
            <a:pPr lvl="1"/>
            <a:r>
              <a:rPr lang="en-CA" sz="2600" dirty="0"/>
              <a:t>Soil, water, human gut microbiomes</a:t>
            </a:r>
          </a:p>
          <a:p>
            <a:r>
              <a:rPr lang="en-CA" sz="2800" dirty="0"/>
              <a:t>Variant detection &amp; GWAS</a:t>
            </a:r>
          </a:p>
          <a:p>
            <a:pPr lvl="1"/>
            <a:r>
              <a:rPr lang="en-CA" sz="2600" dirty="0"/>
              <a:t>QTL mapping for agriculture, adaptive traits, environmental stressors, human health</a:t>
            </a:r>
          </a:p>
        </p:txBody>
      </p:sp>
    </p:spTree>
    <p:extLst>
      <p:ext uri="{BB962C8B-B14F-4D97-AF65-F5344CB8AC3E}">
        <p14:creationId xmlns:p14="http://schemas.microsoft.com/office/powerpoint/2010/main" val="1372805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15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4338" name="Picture 2" descr="Unfortunately we are unable to provide accessible alternative text for this. If you require assistance to access this image, or to obtain a text description, please contact npg@nature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3237" y="228204"/>
            <a:ext cx="6935747" cy="639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69357" y="6162261"/>
            <a:ext cx="384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Kahvejian</a:t>
            </a:r>
            <a:r>
              <a:rPr lang="en-US" dirty="0"/>
              <a:t> et al. (2008; Nature Biotech)</a:t>
            </a:r>
          </a:p>
        </p:txBody>
      </p:sp>
    </p:spTree>
    <p:extLst>
      <p:ext uri="{BB962C8B-B14F-4D97-AF65-F5344CB8AC3E}">
        <p14:creationId xmlns:p14="http://schemas.microsoft.com/office/powerpoint/2010/main" val="2507302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Background</a:t>
            </a:r>
          </a:p>
        </p:txBody>
      </p:sp>
      <p:pic>
        <p:nvPicPr>
          <p:cNvPr id="2050" name="Picture 2" descr="http://www.windsorstar.com/cms/binary/4604490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8529" y="763571"/>
            <a:ext cx="1696826" cy="14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uwindsor.ca/sites/default/files/styles/full/public/danheath_2.jpg?itok=Ts_4HFx-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80192" y="762217"/>
            <a:ext cx="1706252" cy="14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99600" y="395593"/>
            <a:ext cx="582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of Windsor &amp; GLIER – Hs </a:t>
            </a:r>
            <a:r>
              <a:rPr lang="en-US" sz="2400" dirty="0" err="1"/>
              <a:t>Bsc</a:t>
            </a:r>
            <a:r>
              <a:rPr lang="en-US" sz="2400" dirty="0"/>
              <a:t>, MSc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9600" y="2133684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Hugh MacIsaac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14204" y="2133684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 Heath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35472" y="763570"/>
            <a:ext cx="1756528" cy="533557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http://www.eeb.utoronto.ca/Assets/EEB+2013+Digital+Assets/EEB/EEB+Digital+Assets/News+and+events/Lythrum+KSR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92965" y="4693241"/>
            <a:ext cx="1873565" cy="140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peoplebehindthescience.com/wp-content/uploads/2015/06/Spencer_Barrett_People_Behind_the_Science-1024x766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9637" y="4698277"/>
            <a:ext cx="1695718" cy="140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static.vesselfinder.net/ship-photo/9148520-366997520-1acc505f99d9aa567d86fa781b775c88/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545" y="762218"/>
            <a:ext cx="1912177" cy="140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unbc.ca/sites/default/files/assets/genetics/training/microsat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1130"/>
          <a:stretch/>
        </p:blipFill>
        <p:spPr bwMode="auto">
          <a:xfrm>
            <a:off x="8862497" y="760449"/>
            <a:ext cx="1506987" cy="1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99600" y="4292136"/>
            <a:ext cx="346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Toronto – PhD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99600" y="6049413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Spencer Barrett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4140" y="4693241"/>
            <a:ext cx="1775909" cy="140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 descr="GMatSIMPLE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7700" y="4608802"/>
            <a:ext cx="1574778" cy="157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 descr="https://upload.wikimedia.org/wikipedia/commons/thumb/8/87/World_map_without_Antarctica.svg/2000px-World_map_without_Antarctica.svg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9616" y="1250837"/>
            <a:ext cx="1728239" cy="8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10761345" y="1146175"/>
            <a:ext cx="237382" cy="31623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998727" y="1149985"/>
            <a:ext cx="35697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80580" y="859952"/>
            <a:ext cx="1266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Windsor, ON</a:t>
            </a:r>
          </a:p>
        </p:txBody>
      </p:sp>
      <p:pic>
        <p:nvPicPr>
          <p:cNvPr id="28" name="Picture 18" descr="https://upload.wikimedia.org/wikipedia/commons/thumb/8/87/World_map_without_Antarctica.svg/2000px-World_map_without_Antarctica.svg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9616" y="5140547"/>
            <a:ext cx="1728239" cy="8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10782300" y="5035885"/>
            <a:ext cx="216427" cy="31208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998727" y="5039695"/>
            <a:ext cx="35697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692507" y="4749662"/>
            <a:ext cx="1242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Toronto, 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58529" y="471340"/>
            <a:ext cx="6943949" cy="203167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452090" y="760449"/>
            <a:ext cx="1725765" cy="1421296"/>
          </a:xfrm>
          <a:prstGeom prst="rect">
            <a:avLst/>
          </a:prstGeom>
          <a:solidFill>
            <a:srgbClr val="E4E4E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2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1" grpId="0"/>
      <p:bldP spid="15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Genotype-by-sequencing (GBS)</a:t>
            </a:r>
          </a:p>
        </p:txBody>
      </p:sp>
      <p:pic>
        <p:nvPicPr>
          <p:cNvPr id="20482" name="Picture 2" descr="http://www.cell.com/cms/attachment/2007959819/2030624939/g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4270" y="411162"/>
            <a:ext cx="7743825" cy="581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07006" y="6312638"/>
            <a:ext cx="297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Myles (2013; Trends Genetics)</a:t>
            </a:r>
          </a:p>
        </p:txBody>
      </p:sp>
    </p:spTree>
    <p:extLst>
      <p:ext uri="{BB962C8B-B14F-4D97-AF65-F5344CB8AC3E}">
        <p14:creationId xmlns:p14="http://schemas.microsoft.com/office/powerpoint/2010/main" val="214031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Target-capture sequencing</a:t>
            </a:r>
          </a:p>
        </p:txBody>
      </p:sp>
      <p:pic>
        <p:nvPicPr>
          <p:cNvPr id="21508" name="Picture 4" descr="http://www.hindawi.com/journals/bmri/2013/198089.fig.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3358" y="596169"/>
            <a:ext cx="7626763" cy="565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71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 err="1"/>
              <a:t>ChIP-seq</a:t>
            </a:r>
            <a:br>
              <a:rPr lang="en-US" dirty="0"/>
            </a:br>
            <a:r>
              <a:rPr lang="en-US" sz="3200" dirty="0"/>
              <a:t>(protein-targets)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7437"/>
          <a:stretch/>
        </p:blipFill>
        <p:spPr>
          <a:xfrm>
            <a:off x="4099950" y="1123837"/>
            <a:ext cx="5434995" cy="42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2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22532" name="Picture 4" descr="http://bitesizebio.s3.amazonaws.com/content/uploads/2012/04/figure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4818" y="689113"/>
            <a:ext cx="8233090" cy="50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525540" y="638092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Illumina.com</a:t>
            </a:r>
          </a:p>
        </p:txBody>
      </p:sp>
    </p:spTree>
    <p:extLst>
      <p:ext uri="{BB962C8B-B14F-4D97-AF65-F5344CB8AC3E}">
        <p14:creationId xmlns:p14="http://schemas.microsoft.com/office/powerpoint/2010/main" val="74948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br>
              <a:rPr lang="en-US" dirty="0"/>
            </a:br>
            <a:r>
              <a:rPr lang="en-US" dirty="0"/>
              <a:t>expression profiles</a:t>
            </a:r>
          </a:p>
        </p:txBody>
      </p:sp>
      <p:pic>
        <p:nvPicPr>
          <p:cNvPr id="23554" name="Picture 2" descr="http://home.cc.umanitoba.ca/~rashidmh/PLNT7690/presentation/experiment%20of%20RNA-seq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07656" y="1043608"/>
            <a:ext cx="7342188" cy="49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83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1296256" y="3001617"/>
            <a:ext cx="416270" cy="1967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572556" y="3001617"/>
            <a:ext cx="416270" cy="1967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935735" y="877171"/>
            <a:ext cx="636821" cy="443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Bisulfite sequencing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87936" y="628282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atbio.com</a:t>
            </a:r>
          </a:p>
        </p:txBody>
      </p:sp>
      <p:pic>
        <p:nvPicPr>
          <p:cNvPr id="18438" name="Picture 6" descr="http://www.atdbio.com/img/articles/bisulfite-sequencing-larg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8087" y="2918112"/>
            <a:ext cx="8080374" cy="299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304152" y="621990"/>
            <a:ext cx="1655392" cy="1908298"/>
            <a:chOff x="3687417" y="-178904"/>
            <a:chExt cx="1431235" cy="1649895"/>
          </a:xfrm>
        </p:grpSpPr>
        <p:pic>
          <p:nvPicPr>
            <p:cNvPr id="18440" name="Picture 8" descr="https://www.neb.com/~/media/NebUs/Page%20Images/NewSized%20Brochure%20Images/Epigenetics/Bisulfite_Conversion.jpg?device=modal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46443" y="-178904"/>
              <a:ext cx="1272209" cy="1649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687417" y="367748"/>
              <a:ext cx="596348" cy="387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18274" y="621990"/>
            <a:ext cx="1954282" cy="1923149"/>
            <a:chOff x="7384773" y="174008"/>
            <a:chExt cx="1689653" cy="1662735"/>
          </a:xfrm>
        </p:grpSpPr>
        <p:pic>
          <p:nvPicPr>
            <p:cNvPr id="10" name="Picture 8" descr="https://www.neb.com/~/media/NebUs/Page%20Images/NewSized%20Brochure%20Images/Epigenetics/Bisulfite_Conversion.jpg?device=modal"/>
            <p:cNvPicPr>
              <a:picLocks noChangeAspect="1" noChangeArrowheads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84773" y="174008"/>
              <a:ext cx="1669774" cy="1662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8816009" y="844826"/>
              <a:ext cx="258417" cy="279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270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Metagenomics</a:t>
            </a:r>
          </a:p>
        </p:txBody>
      </p:sp>
      <p:pic>
        <p:nvPicPr>
          <p:cNvPr id="1026" name="Picture 2" descr="https://bacpathgenomics.files.wordpress.com/2013/02/plosmicrobiomefig1_journal-pcbi-1002808-g001.png?w=600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4639" y="791852"/>
            <a:ext cx="7157984" cy="527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097625" y="5524107"/>
            <a:ext cx="1866507" cy="47134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97625" y="5995447"/>
            <a:ext cx="1866507" cy="47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70722" y="5533534"/>
            <a:ext cx="1866507" cy="5373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44773" y="6046451"/>
            <a:ext cx="350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= Operational Taxonomic Unit</a:t>
            </a:r>
          </a:p>
        </p:txBody>
      </p:sp>
    </p:spTree>
    <p:extLst>
      <p:ext uri="{BB962C8B-B14F-4D97-AF65-F5344CB8AC3E}">
        <p14:creationId xmlns:p14="http://schemas.microsoft.com/office/powerpoint/2010/main" val="3189621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Shotgun (WGS) sequencing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98493" y="821246"/>
            <a:ext cx="1138715" cy="1059448"/>
            <a:chOff x="5479424" y="751671"/>
            <a:chExt cx="1138715" cy="1059448"/>
          </a:xfrm>
        </p:grpSpPr>
        <p:sp>
          <p:nvSpPr>
            <p:cNvPr id="8" name="Freeform 7"/>
            <p:cNvSpPr/>
            <p:nvPr/>
          </p:nvSpPr>
          <p:spPr>
            <a:xfrm>
              <a:off x="5561533" y="765641"/>
              <a:ext cx="1056606" cy="1028668"/>
            </a:xfrm>
            <a:custGeom>
              <a:avLst/>
              <a:gdLst>
                <a:gd name="connsiteX0" fmla="*/ 198244 w 1056606"/>
                <a:gd name="connsiteY0" fmla="*/ 261880 h 1028668"/>
                <a:gd name="connsiteX1" fmla="*/ 160537 w 1056606"/>
                <a:gd name="connsiteY1" fmla="*/ 318441 h 1028668"/>
                <a:gd name="connsiteX2" fmla="*/ 151110 w 1056606"/>
                <a:gd name="connsiteY2" fmla="*/ 403282 h 1028668"/>
                <a:gd name="connsiteX3" fmla="*/ 141684 w 1056606"/>
                <a:gd name="connsiteY3" fmla="*/ 431563 h 1028668"/>
                <a:gd name="connsiteX4" fmla="*/ 169964 w 1056606"/>
                <a:gd name="connsiteY4" fmla="*/ 478697 h 1028668"/>
                <a:gd name="connsiteX5" fmla="*/ 198244 w 1056606"/>
                <a:gd name="connsiteY5" fmla="*/ 488124 h 1028668"/>
                <a:gd name="connsiteX6" fmla="*/ 217098 w 1056606"/>
                <a:gd name="connsiteY6" fmla="*/ 450416 h 1028668"/>
                <a:gd name="connsiteX7" fmla="*/ 207671 w 1056606"/>
                <a:gd name="connsiteY7" fmla="*/ 403282 h 1028668"/>
                <a:gd name="connsiteX8" fmla="*/ 179391 w 1056606"/>
                <a:gd name="connsiteY8" fmla="*/ 393856 h 1028668"/>
                <a:gd name="connsiteX9" fmla="*/ 160537 w 1056606"/>
                <a:gd name="connsiteY9" fmla="*/ 450416 h 1028668"/>
                <a:gd name="connsiteX10" fmla="*/ 207671 w 1056606"/>
                <a:gd name="connsiteY10" fmla="*/ 525831 h 1028668"/>
                <a:gd name="connsiteX11" fmla="*/ 235952 w 1056606"/>
                <a:gd name="connsiteY11" fmla="*/ 572965 h 1028668"/>
                <a:gd name="connsiteX12" fmla="*/ 320793 w 1056606"/>
                <a:gd name="connsiteY12" fmla="*/ 648379 h 1028668"/>
                <a:gd name="connsiteX13" fmla="*/ 330220 w 1056606"/>
                <a:gd name="connsiteY13" fmla="*/ 469270 h 1028668"/>
                <a:gd name="connsiteX14" fmla="*/ 254805 w 1056606"/>
                <a:gd name="connsiteY14" fmla="*/ 478697 h 1028668"/>
                <a:gd name="connsiteX15" fmla="*/ 226525 w 1056606"/>
                <a:gd name="connsiteY15" fmla="*/ 506977 h 1028668"/>
                <a:gd name="connsiteX16" fmla="*/ 226525 w 1056606"/>
                <a:gd name="connsiteY16" fmla="*/ 638952 h 1028668"/>
                <a:gd name="connsiteX17" fmla="*/ 283086 w 1056606"/>
                <a:gd name="connsiteY17" fmla="*/ 695513 h 1028668"/>
                <a:gd name="connsiteX18" fmla="*/ 358500 w 1056606"/>
                <a:gd name="connsiteY18" fmla="*/ 723794 h 1028668"/>
                <a:gd name="connsiteX19" fmla="*/ 452768 w 1056606"/>
                <a:gd name="connsiteY19" fmla="*/ 695513 h 1028668"/>
                <a:gd name="connsiteX20" fmla="*/ 509329 w 1056606"/>
                <a:gd name="connsiteY20" fmla="*/ 591818 h 1028668"/>
                <a:gd name="connsiteX21" fmla="*/ 499902 w 1056606"/>
                <a:gd name="connsiteY21" fmla="*/ 535258 h 1028668"/>
                <a:gd name="connsiteX22" fmla="*/ 490475 w 1056606"/>
                <a:gd name="connsiteY22" fmla="*/ 563538 h 1028668"/>
                <a:gd name="connsiteX23" fmla="*/ 518756 w 1056606"/>
                <a:gd name="connsiteY23" fmla="*/ 582392 h 1028668"/>
                <a:gd name="connsiteX24" fmla="*/ 594170 w 1056606"/>
                <a:gd name="connsiteY24" fmla="*/ 563538 h 1028668"/>
                <a:gd name="connsiteX25" fmla="*/ 631877 w 1056606"/>
                <a:gd name="connsiteY25" fmla="*/ 525831 h 1028668"/>
                <a:gd name="connsiteX26" fmla="*/ 688438 w 1056606"/>
                <a:gd name="connsiteY26" fmla="*/ 431563 h 1028668"/>
                <a:gd name="connsiteX27" fmla="*/ 688438 w 1056606"/>
                <a:gd name="connsiteY27" fmla="*/ 318441 h 1028668"/>
                <a:gd name="connsiteX28" fmla="*/ 669585 w 1056606"/>
                <a:gd name="connsiteY28" fmla="*/ 346722 h 1028668"/>
                <a:gd name="connsiteX29" fmla="*/ 697865 w 1056606"/>
                <a:gd name="connsiteY29" fmla="*/ 393856 h 1028668"/>
                <a:gd name="connsiteX30" fmla="*/ 839267 w 1056606"/>
                <a:gd name="connsiteY30" fmla="*/ 309014 h 1028668"/>
                <a:gd name="connsiteX31" fmla="*/ 820413 w 1056606"/>
                <a:gd name="connsiteY31" fmla="*/ 167612 h 1028668"/>
                <a:gd name="connsiteX32" fmla="*/ 782706 w 1056606"/>
                <a:gd name="connsiteY32" fmla="*/ 158185 h 1028668"/>
                <a:gd name="connsiteX33" fmla="*/ 575317 w 1056606"/>
                <a:gd name="connsiteY33" fmla="*/ 233600 h 1028668"/>
                <a:gd name="connsiteX34" fmla="*/ 613024 w 1056606"/>
                <a:gd name="connsiteY34" fmla="*/ 384429 h 1028668"/>
                <a:gd name="connsiteX35" fmla="*/ 669585 w 1056606"/>
                <a:gd name="connsiteY35" fmla="*/ 422136 h 1028668"/>
                <a:gd name="connsiteX36" fmla="*/ 631877 w 1056606"/>
                <a:gd name="connsiteY36" fmla="*/ 148759 h 1028668"/>
                <a:gd name="connsiteX37" fmla="*/ 613024 w 1056606"/>
                <a:gd name="connsiteY37" fmla="*/ 101625 h 1028668"/>
                <a:gd name="connsiteX38" fmla="*/ 575317 w 1056606"/>
                <a:gd name="connsiteY38" fmla="*/ 82771 h 1028668"/>
                <a:gd name="connsiteX39" fmla="*/ 481048 w 1056606"/>
                <a:gd name="connsiteY39" fmla="*/ 129905 h 1028668"/>
                <a:gd name="connsiteX40" fmla="*/ 462195 w 1056606"/>
                <a:gd name="connsiteY40" fmla="*/ 469270 h 1028668"/>
                <a:gd name="connsiteX41" fmla="*/ 528183 w 1056606"/>
                <a:gd name="connsiteY41" fmla="*/ 525831 h 1028668"/>
                <a:gd name="connsiteX42" fmla="*/ 565890 w 1056606"/>
                <a:gd name="connsiteY42" fmla="*/ 535258 h 1028668"/>
                <a:gd name="connsiteX43" fmla="*/ 528183 w 1056606"/>
                <a:gd name="connsiteY43" fmla="*/ 516404 h 1028668"/>
                <a:gd name="connsiteX44" fmla="*/ 377354 w 1056606"/>
                <a:gd name="connsiteY44" fmla="*/ 459843 h 1028668"/>
                <a:gd name="connsiteX45" fmla="*/ 367927 w 1056606"/>
                <a:gd name="connsiteY45" fmla="*/ 563538 h 1028668"/>
                <a:gd name="connsiteX46" fmla="*/ 367927 w 1056606"/>
                <a:gd name="connsiteY46" fmla="*/ 780355 h 1028668"/>
                <a:gd name="connsiteX47" fmla="*/ 179391 w 1056606"/>
                <a:gd name="connsiteY47" fmla="*/ 384429 h 1028668"/>
                <a:gd name="connsiteX48" fmla="*/ 217098 w 1056606"/>
                <a:gd name="connsiteY48" fmla="*/ 327868 h 1028668"/>
                <a:gd name="connsiteX49" fmla="*/ 301939 w 1056606"/>
                <a:gd name="connsiteY49" fmla="*/ 318441 h 1028668"/>
                <a:gd name="connsiteX50" fmla="*/ 556463 w 1056606"/>
                <a:gd name="connsiteY50" fmla="*/ 280734 h 1028668"/>
                <a:gd name="connsiteX51" fmla="*/ 575317 w 1056606"/>
                <a:gd name="connsiteY51" fmla="*/ 252453 h 1028668"/>
                <a:gd name="connsiteX52" fmla="*/ 518756 w 1056606"/>
                <a:gd name="connsiteY52" fmla="*/ 195893 h 1028668"/>
                <a:gd name="connsiteX53" fmla="*/ 405634 w 1056606"/>
                <a:gd name="connsiteY53" fmla="*/ 120478 h 1028668"/>
                <a:gd name="connsiteX54" fmla="*/ 330220 w 1056606"/>
                <a:gd name="connsiteY54" fmla="*/ 167612 h 1028668"/>
                <a:gd name="connsiteX55" fmla="*/ 339646 w 1056606"/>
                <a:gd name="connsiteY55" fmla="*/ 375002 h 1028668"/>
                <a:gd name="connsiteX56" fmla="*/ 358500 w 1056606"/>
                <a:gd name="connsiteY56" fmla="*/ 431563 h 1028668"/>
                <a:gd name="connsiteX57" fmla="*/ 547036 w 1056606"/>
                <a:gd name="connsiteY57" fmla="*/ 535258 h 1028668"/>
                <a:gd name="connsiteX58" fmla="*/ 603597 w 1056606"/>
                <a:gd name="connsiteY58" fmla="*/ 544684 h 1028668"/>
                <a:gd name="connsiteX59" fmla="*/ 641304 w 1056606"/>
                <a:gd name="connsiteY59" fmla="*/ 535258 h 1028668"/>
                <a:gd name="connsiteX60" fmla="*/ 631877 w 1056606"/>
                <a:gd name="connsiteY60" fmla="*/ 506977 h 1028668"/>
                <a:gd name="connsiteX61" fmla="*/ 575317 w 1056606"/>
                <a:gd name="connsiteY61" fmla="*/ 516404 h 1028668"/>
                <a:gd name="connsiteX62" fmla="*/ 565890 w 1056606"/>
                <a:gd name="connsiteY62" fmla="*/ 544684 h 1028668"/>
                <a:gd name="connsiteX63" fmla="*/ 528183 w 1056606"/>
                <a:gd name="connsiteY63" fmla="*/ 629526 h 1028668"/>
                <a:gd name="connsiteX64" fmla="*/ 481048 w 1056606"/>
                <a:gd name="connsiteY64" fmla="*/ 714367 h 1028668"/>
                <a:gd name="connsiteX65" fmla="*/ 452768 w 1056606"/>
                <a:gd name="connsiteY65" fmla="*/ 704940 h 1028668"/>
                <a:gd name="connsiteX66" fmla="*/ 405634 w 1056606"/>
                <a:gd name="connsiteY66" fmla="*/ 601245 h 1028668"/>
                <a:gd name="connsiteX67" fmla="*/ 433914 w 1056606"/>
                <a:gd name="connsiteY67" fmla="*/ 516404 h 1028668"/>
                <a:gd name="connsiteX68" fmla="*/ 688438 w 1056606"/>
                <a:gd name="connsiteY68" fmla="*/ 431563 h 1028668"/>
                <a:gd name="connsiteX69" fmla="*/ 650731 w 1056606"/>
                <a:gd name="connsiteY69" fmla="*/ 327868 h 1028668"/>
                <a:gd name="connsiteX70" fmla="*/ 622451 w 1056606"/>
                <a:gd name="connsiteY70" fmla="*/ 299588 h 1028668"/>
                <a:gd name="connsiteX71" fmla="*/ 396207 w 1056606"/>
                <a:gd name="connsiteY71" fmla="*/ 186466 h 1028668"/>
                <a:gd name="connsiteX72" fmla="*/ 301939 w 1056606"/>
                <a:gd name="connsiteY72" fmla="*/ 177039 h 1028668"/>
                <a:gd name="connsiteX73" fmla="*/ 254805 w 1056606"/>
                <a:gd name="connsiteY73" fmla="*/ 186466 h 1028668"/>
                <a:gd name="connsiteX74" fmla="*/ 349073 w 1056606"/>
                <a:gd name="connsiteY74" fmla="*/ 412709 h 1028668"/>
                <a:gd name="connsiteX75" fmla="*/ 537609 w 1056606"/>
                <a:gd name="connsiteY75" fmla="*/ 582392 h 1028668"/>
                <a:gd name="connsiteX76" fmla="*/ 641304 w 1056606"/>
                <a:gd name="connsiteY76" fmla="*/ 610672 h 1028668"/>
                <a:gd name="connsiteX77" fmla="*/ 660158 w 1056606"/>
                <a:gd name="connsiteY77" fmla="*/ 572965 h 1028668"/>
                <a:gd name="connsiteX78" fmla="*/ 660158 w 1056606"/>
                <a:gd name="connsiteY78" fmla="*/ 450416 h 1028668"/>
                <a:gd name="connsiteX79" fmla="*/ 641304 w 1056606"/>
                <a:gd name="connsiteY79" fmla="*/ 412709 h 1028668"/>
                <a:gd name="connsiteX80" fmla="*/ 594170 w 1056606"/>
                <a:gd name="connsiteY80" fmla="*/ 403282 h 1028668"/>
                <a:gd name="connsiteX81" fmla="*/ 518756 w 1056606"/>
                <a:gd name="connsiteY81" fmla="*/ 375002 h 1028668"/>
                <a:gd name="connsiteX82" fmla="*/ 358500 w 1056606"/>
                <a:gd name="connsiteY82" fmla="*/ 393856 h 1028668"/>
                <a:gd name="connsiteX83" fmla="*/ 320793 w 1056606"/>
                <a:gd name="connsiteY83" fmla="*/ 610672 h 1028668"/>
                <a:gd name="connsiteX84" fmla="*/ 396207 w 1056606"/>
                <a:gd name="connsiteY84" fmla="*/ 657806 h 1028668"/>
                <a:gd name="connsiteX85" fmla="*/ 433914 w 1056606"/>
                <a:gd name="connsiteY85" fmla="*/ 714367 h 1028668"/>
                <a:gd name="connsiteX86" fmla="*/ 481048 w 1056606"/>
                <a:gd name="connsiteY86" fmla="*/ 770928 h 1028668"/>
                <a:gd name="connsiteX87" fmla="*/ 471622 w 1056606"/>
                <a:gd name="connsiteY87" fmla="*/ 799208 h 1028668"/>
                <a:gd name="connsiteX88" fmla="*/ 207671 w 1056606"/>
                <a:gd name="connsiteY88" fmla="*/ 601245 h 1028668"/>
                <a:gd name="connsiteX89" fmla="*/ 188818 w 1056606"/>
                <a:gd name="connsiteY89" fmla="*/ 516404 h 1028668"/>
                <a:gd name="connsiteX90" fmla="*/ 245378 w 1056606"/>
                <a:gd name="connsiteY90" fmla="*/ 393856 h 1028668"/>
                <a:gd name="connsiteX91" fmla="*/ 330220 w 1056606"/>
                <a:gd name="connsiteY91" fmla="*/ 365575 h 1028668"/>
                <a:gd name="connsiteX92" fmla="*/ 396207 w 1056606"/>
                <a:gd name="connsiteY92" fmla="*/ 346722 h 1028668"/>
                <a:gd name="connsiteX93" fmla="*/ 499902 w 1056606"/>
                <a:gd name="connsiteY93" fmla="*/ 356148 h 1028668"/>
                <a:gd name="connsiteX94" fmla="*/ 528183 w 1056606"/>
                <a:gd name="connsiteY94" fmla="*/ 431563 h 1028668"/>
                <a:gd name="connsiteX95" fmla="*/ 565890 w 1056606"/>
                <a:gd name="connsiteY95" fmla="*/ 450416 h 1028668"/>
                <a:gd name="connsiteX96" fmla="*/ 603597 w 1056606"/>
                <a:gd name="connsiteY96" fmla="*/ 195893 h 1028668"/>
                <a:gd name="connsiteX97" fmla="*/ 433914 w 1056606"/>
                <a:gd name="connsiteY97" fmla="*/ 120478 h 1028668"/>
                <a:gd name="connsiteX98" fmla="*/ 217098 w 1056606"/>
                <a:gd name="connsiteY98" fmla="*/ 243027 h 1028668"/>
                <a:gd name="connsiteX99" fmla="*/ 226525 w 1056606"/>
                <a:gd name="connsiteY99" fmla="*/ 290161 h 1028668"/>
                <a:gd name="connsiteX100" fmla="*/ 235952 w 1056606"/>
                <a:gd name="connsiteY100" fmla="*/ 318441 h 1028668"/>
                <a:gd name="connsiteX101" fmla="*/ 283086 w 1056606"/>
                <a:gd name="connsiteY101" fmla="*/ 346722 h 1028668"/>
                <a:gd name="connsiteX102" fmla="*/ 386780 w 1056606"/>
                <a:gd name="connsiteY102" fmla="*/ 422136 h 1028668"/>
                <a:gd name="connsiteX103" fmla="*/ 481048 w 1056606"/>
                <a:gd name="connsiteY103" fmla="*/ 459843 h 1028668"/>
                <a:gd name="connsiteX104" fmla="*/ 575317 w 1056606"/>
                <a:gd name="connsiteY104" fmla="*/ 431563 h 1028668"/>
                <a:gd name="connsiteX105" fmla="*/ 537609 w 1056606"/>
                <a:gd name="connsiteY105" fmla="*/ 271307 h 1028668"/>
                <a:gd name="connsiteX106" fmla="*/ 462195 w 1056606"/>
                <a:gd name="connsiteY106" fmla="*/ 261880 h 1028668"/>
                <a:gd name="connsiteX107" fmla="*/ 339646 w 1056606"/>
                <a:gd name="connsiteY107" fmla="*/ 337295 h 1028668"/>
                <a:gd name="connsiteX108" fmla="*/ 320793 w 1056606"/>
                <a:gd name="connsiteY108" fmla="*/ 440990 h 1028668"/>
                <a:gd name="connsiteX109" fmla="*/ 301939 w 1056606"/>
                <a:gd name="connsiteY109" fmla="*/ 497550 h 1028668"/>
                <a:gd name="connsiteX110" fmla="*/ 471622 w 1056606"/>
                <a:gd name="connsiteY110" fmla="*/ 638952 h 1028668"/>
                <a:gd name="connsiteX111" fmla="*/ 556463 w 1056606"/>
                <a:gd name="connsiteY111" fmla="*/ 667233 h 1028668"/>
                <a:gd name="connsiteX112" fmla="*/ 584743 w 1056606"/>
                <a:gd name="connsiteY112" fmla="*/ 676660 h 1028668"/>
                <a:gd name="connsiteX113" fmla="*/ 613024 w 1056606"/>
                <a:gd name="connsiteY113" fmla="*/ 667233 h 1028668"/>
                <a:gd name="connsiteX114" fmla="*/ 679011 w 1056606"/>
                <a:gd name="connsiteY114" fmla="*/ 620099 h 1028668"/>
                <a:gd name="connsiteX115" fmla="*/ 707292 w 1056606"/>
                <a:gd name="connsiteY115" fmla="*/ 667233 h 1028668"/>
                <a:gd name="connsiteX116" fmla="*/ 565890 w 1056606"/>
                <a:gd name="connsiteY116" fmla="*/ 827489 h 1028668"/>
                <a:gd name="connsiteX117" fmla="*/ 471622 w 1056606"/>
                <a:gd name="connsiteY117" fmla="*/ 902903 h 1028668"/>
                <a:gd name="connsiteX118" fmla="*/ 396207 w 1056606"/>
                <a:gd name="connsiteY118" fmla="*/ 827489 h 1028668"/>
                <a:gd name="connsiteX119" fmla="*/ 207671 w 1056606"/>
                <a:gd name="connsiteY119" fmla="*/ 535258 h 1028668"/>
                <a:gd name="connsiteX120" fmla="*/ 226525 w 1056606"/>
                <a:gd name="connsiteY120" fmla="*/ 478697 h 1028668"/>
                <a:gd name="connsiteX121" fmla="*/ 273659 w 1056606"/>
                <a:gd name="connsiteY121" fmla="*/ 469270 h 1028668"/>
                <a:gd name="connsiteX122" fmla="*/ 415061 w 1056606"/>
                <a:gd name="connsiteY122" fmla="*/ 478697 h 1028668"/>
                <a:gd name="connsiteX123" fmla="*/ 443341 w 1056606"/>
                <a:gd name="connsiteY123" fmla="*/ 497550 h 1028668"/>
                <a:gd name="connsiteX124" fmla="*/ 471622 w 1056606"/>
                <a:gd name="connsiteY124" fmla="*/ 506977 h 1028668"/>
                <a:gd name="connsiteX125" fmla="*/ 556463 w 1056606"/>
                <a:gd name="connsiteY125" fmla="*/ 525831 h 1028668"/>
                <a:gd name="connsiteX126" fmla="*/ 584743 w 1056606"/>
                <a:gd name="connsiteY126" fmla="*/ 554111 h 1028668"/>
                <a:gd name="connsiteX127" fmla="*/ 603597 w 1056606"/>
                <a:gd name="connsiteY127" fmla="*/ 582392 h 1028668"/>
                <a:gd name="connsiteX128" fmla="*/ 641304 w 1056606"/>
                <a:gd name="connsiteY128" fmla="*/ 572965 h 1028668"/>
                <a:gd name="connsiteX129" fmla="*/ 650731 w 1056606"/>
                <a:gd name="connsiteY129" fmla="*/ 535258 h 1028668"/>
                <a:gd name="connsiteX130" fmla="*/ 660158 w 1056606"/>
                <a:gd name="connsiteY130" fmla="*/ 506977 h 1028668"/>
                <a:gd name="connsiteX131" fmla="*/ 650731 w 1056606"/>
                <a:gd name="connsiteY131" fmla="*/ 469270 h 1028668"/>
                <a:gd name="connsiteX132" fmla="*/ 603597 w 1056606"/>
                <a:gd name="connsiteY132" fmla="*/ 403282 h 1028668"/>
                <a:gd name="connsiteX133" fmla="*/ 575317 w 1056606"/>
                <a:gd name="connsiteY133" fmla="*/ 393856 h 1028668"/>
                <a:gd name="connsiteX134" fmla="*/ 518756 w 1056606"/>
                <a:gd name="connsiteY134" fmla="*/ 365575 h 1028668"/>
                <a:gd name="connsiteX135" fmla="*/ 443341 w 1056606"/>
                <a:gd name="connsiteY135" fmla="*/ 375002 h 1028668"/>
                <a:gd name="connsiteX136" fmla="*/ 433914 w 1056606"/>
                <a:gd name="connsiteY136" fmla="*/ 412709 h 1028668"/>
                <a:gd name="connsiteX137" fmla="*/ 471622 w 1056606"/>
                <a:gd name="connsiteY137" fmla="*/ 478697 h 1028668"/>
                <a:gd name="connsiteX138" fmla="*/ 518756 w 1056606"/>
                <a:gd name="connsiteY138" fmla="*/ 544684 h 1028668"/>
                <a:gd name="connsiteX139" fmla="*/ 547036 w 1056606"/>
                <a:gd name="connsiteY139" fmla="*/ 601245 h 1028668"/>
                <a:gd name="connsiteX140" fmla="*/ 575317 w 1056606"/>
                <a:gd name="connsiteY140" fmla="*/ 629526 h 1028668"/>
                <a:gd name="connsiteX141" fmla="*/ 613024 w 1056606"/>
                <a:gd name="connsiteY141" fmla="*/ 638952 h 1028668"/>
                <a:gd name="connsiteX142" fmla="*/ 622451 w 1056606"/>
                <a:gd name="connsiteY142" fmla="*/ 431563 h 1028668"/>
                <a:gd name="connsiteX143" fmla="*/ 490475 w 1056606"/>
                <a:gd name="connsiteY143" fmla="*/ 469270 h 1028668"/>
                <a:gd name="connsiteX144" fmla="*/ 462195 w 1056606"/>
                <a:gd name="connsiteY144" fmla="*/ 506977 h 1028668"/>
                <a:gd name="connsiteX145" fmla="*/ 547036 w 1056606"/>
                <a:gd name="connsiteY145" fmla="*/ 686086 h 1028668"/>
                <a:gd name="connsiteX146" fmla="*/ 631877 w 1056606"/>
                <a:gd name="connsiteY146" fmla="*/ 695513 h 1028668"/>
                <a:gd name="connsiteX147" fmla="*/ 716719 w 1056606"/>
                <a:gd name="connsiteY147" fmla="*/ 686086 h 1028668"/>
                <a:gd name="connsiteX148" fmla="*/ 876974 w 1056606"/>
                <a:gd name="connsiteY148" fmla="*/ 488124 h 1028668"/>
                <a:gd name="connsiteX149" fmla="*/ 886401 w 1056606"/>
                <a:gd name="connsiteY149" fmla="*/ 450416 h 1028668"/>
                <a:gd name="connsiteX150" fmla="*/ 782706 w 1056606"/>
                <a:gd name="connsiteY150" fmla="*/ 497550 h 1028668"/>
                <a:gd name="connsiteX151" fmla="*/ 754426 w 1056606"/>
                <a:gd name="connsiteY151" fmla="*/ 516404 h 1028668"/>
                <a:gd name="connsiteX152" fmla="*/ 773279 w 1056606"/>
                <a:gd name="connsiteY152" fmla="*/ 572965 h 1028668"/>
                <a:gd name="connsiteX153" fmla="*/ 829840 w 1056606"/>
                <a:gd name="connsiteY153" fmla="*/ 563538 h 1028668"/>
                <a:gd name="connsiteX154" fmla="*/ 876974 w 1056606"/>
                <a:gd name="connsiteY154" fmla="*/ 412709 h 1028668"/>
                <a:gd name="connsiteX155" fmla="*/ 867547 w 1056606"/>
                <a:gd name="connsiteY155" fmla="*/ 318441 h 1028668"/>
                <a:gd name="connsiteX156" fmla="*/ 829840 w 1056606"/>
                <a:gd name="connsiteY156" fmla="*/ 309014 h 1028668"/>
                <a:gd name="connsiteX157" fmla="*/ 641304 w 1056606"/>
                <a:gd name="connsiteY157" fmla="*/ 346722 h 1028668"/>
                <a:gd name="connsiteX158" fmla="*/ 650731 w 1056606"/>
                <a:gd name="connsiteY158" fmla="*/ 384429 h 1028668"/>
                <a:gd name="connsiteX159" fmla="*/ 744999 w 1056606"/>
                <a:gd name="connsiteY159" fmla="*/ 440990 h 1028668"/>
                <a:gd name="connsiteX160" fmla="*/ 876974 w 1056606"/>
                <a:gd name="connsiteY160" fmla="*/ 412709 h 1028668"/>
                <a:gd name="connsiteX161" fmla="*/ 905255 w 1056606"/>
                <a:gd name="connsiteY161" fmla="*/ 327868 h 1028668"/>
                <a:gd name="connsiteX162" fmla="*/ 810987 w 1056606"/>
                <a:gd name="connsiteY162" fmla="*/ 63917 h 1028668"/>
                <a:gd name="connsiteX163" fmla="*/ 744999 w 1056606"/>
                <a:gd name="connsiteY163" fmla="*/ 26210 h 1028668"/>
                <a:gd name="connsiteX164" fmla="*/ 650731 w 1056606"/>
                <a:gd name="connsiteY164" fmla="*/ 35637 h 1028668"/>
                <a:gd name="connsiteX165" fmla="*/ 631877 w 1056606"/>
                <a:gd name="connsiteY165" fmla="*/ 63917 h 1028668"/>
                <a:gd name="connsiteX166" fmla="*/ 622451 w 1056606"/>
                <a:gd name="connsiteY166" fmla="*/ 92198 h 1028668"/>
                <a:gd name="connsiteX167" fmla="*/ 594170 w 1056606"/>
                <a:gd name="connsiteY167" fmla="*/ 139332 h 1028668"/>
                <a:gd name="connsiteX168" fmla="*/ 613024 w 1056606"/>
                <a:gd name="connsiteY168" fmla="*/ 233600 h 1028668"/>
                <a:gd name="connsiteX169" fmla="*/ 820413 w 1056606"/>
                <a:gd name="connsiteY169" fmla="*/ 252453 h 1028668"/>
                <a:gd name="connsiteX170" fmla="*/ 839267 w 1056606"/>
                <a:gd name="connsiteY170" fmla="*/ 111051 h 1028668"/>
                <a:gd name="connsiteX171" fmla="*/ 801560 w 1056606"/>
                <a:gd name="connsiteY171" fmla="*/ 92198 h 1028668"/>
                <a:gd name="connsiteX172" fmla="*/ 650731 w 1056606"/>
                <a:gd name="connsiteY172" fmla="*/ 129905 h 1028668"/>
                <a:gd name="connsiteX173" fmla="*/ 603597 w 1056606"/>
                <a:gd name="connsiteY173" fmla="*/ 346722 h 1028668"/>
                <a:gd name="connsiteX174" fmla="*/ 660158 w 1056606"/>
                <a:gd name="connsiteY174" fmla="*/ 403282 h 1028668"/>
                <a:gd name="connsiteX175" fmla="*/ 744999 w 1056606"/>
                <a:gd name="connsiteY175" fmla="*/ 431563 h 1028668"/>
                <a:gd name="connsiteX176" fmla="*/ 782706 w 1056606"/>
                <a:gd name="connsiteY176" fmla="*/ 422136 h 1028668"/>
                <a:gd name="connsiteX177" fmla="*/ 792133 w 1056606"/>
                <a:gd name="connsiteY177" fmla="*/ 393856 h 1028668"/>
                <a:gd name="connsiteX178" fmla="*/ 763853 w 1056606"/>
                <a:gd name="connsiteY178" fmla="*/ 243027 h 1028668"/>
                <a:gd name="connsiteX179" fmla="*/ 735572 w 1056606"/>
                <a:gd name="connsiteY179" fmla="*/ 214746 h 1028668"/>
                <a:gd name="connsiteX180" fmla="*/ 509329 w 1056606"/>
                <a:gd name="connsiteY180" fmla="*/ 327868 h 1028668"/>
                <a:gd name="connsiteX181" fmla="*/ 528183 w 1056606"/>
                <a:gd name="connsiteY181" fmla="*/ 554111 h 1028668"/>
                <a:gd name="connsiteX182" fmla="*/ 679011 w 1056606"/>
                <a:gd name="connsiteY182" fmla="*/ 723794 h 1028668"/>
                <a:gd name="connsiteX183" fmla="*/ 744999 w 1056606"/>
                <a:gd name="connsiteY183" fmla="*/ 742647 h 1028668"/>
                <a:gd name="connsiteX184" fmla="*/ 773279 w 1056606"/>
                <a:gd name="connsiteY184" fmla="*/ 733221 h 1028668"/>
                <a:gd name="connsiteX185" fmla="*/ 820413 w 1056606"/>
                <a:gd name="connsiteY185" fmla="*/ 676660 h 1028668"/>
                <a:gd name="connsiteX186" fmla="*/ 801560 w 1056606"/>
                <a:gd name="connsiteY186" fmla="*/ 563538 h 1028668"/>
                <a:gd name="connsiteX187" fmla="*/ 763853 w 1056606"/>
                <a:gd name="connsiteY187" fmla="*/ 554111 h 1028668"/>
                <a:gd name="connsiteX188" fmla="*/ 613024 w 1056606"/>
                <a:gd name="connsiteY188" fmla="*/ 582392 h 1028668"/>
                <a:gd name="connsiteX189" fmla="*/ 556463 w 1056606"/>
                <a:gd name="connsiteY189" fmla="*/ 638952 h 1028668"/>
                <a:gd name="connsiteX190" fmla="*/ 547036 w 1056606"/>
                <a:gd name="connsiteY190" fmla="*/ 667233 h 1028668"/>
                <a:gd name="connsiteX191" fmla="*/ 631877 w 1056606"/>
                <a:gd name="connsiteY191" fmla="*/ 686086 h 1028668"/>
                <a:gd name="connsiteX192" fmla="*/ 707292 w 1056606"/>
                <a:gd name="connsiteY192" fmla="*/ 638952 h 1028668"/>
                <a:gd name="connsiteX193" fmla="*/ 744999 w 1056606"/>
                <a:gd name="connsiteY193" fmla="*/ 478697 h 1028668"/>
                <a:gd name="connsiteX194" fmla="*/ 716719 w 1056606"/>
                <a:gd name="connsiteY194" fmla="*/ 440990 h 1028668"/>
                <a:gd name="connsiteX195" fmla="*/ 575317 w 1056606"/>
                <a:gd name="connsiteY195" fmla="*/ 488124 h 1028668"/>
                <a:gd name="connsiteX196" fmla="*/ 584743 w 1056606"/>
                <a:gd name="connsiteY196" fmla="*/ 620099 h 1028668"/>
                <a:gd name="connsiteX197" fmla="*/ 631877 w 1056606"/>
                <a:gd name="connsiteY197" fmla="*/ 638952 h 1028668"/>
                <a:gd name="connsiteX198" fmla="*/ 744999 w 1056606"/>
                <a:gd name="connsiteY198" fmla="*/ 582392 h 1028668"/>
                <a:gd name="connsiteX199" fmla="*/ 744999 w 1056606"/>
                <a:gd name="connsiteY199" fmla="*/ 356148 h 1028668"/>
                <a:gd name="connsiteX200" fmla="*/ 697865 w 1056606"/>
                <a:gd name="connsiteY200" fmla="*/ 346722 h 1028668"/>
                <a:gd name="connsiteX201" fmla="*/ 537609 w 1056606"/>
                <a:gd name="connsiteY201" fmla="*/ 393856 h 1028668"/>
                <a:gd name="connsiteX202" fmla="*/ 518756 w 1056606"/>
                <a:gd name="connsiteY202" fmla="*/ 440990 h 1028668"/>
                <a:gd name="connsiteX203" fmla="*/ 547036 w 1056606"/>
                <a:gd name="connsiteY203" fmla="*/ 506977 h 1028668"/>
                <a:gd name="connsiteX204" fmla="*/ 782706 w 1056606"/>
                <a:gd name="connsiteY204" fmla="*/ 431563 h 1028668"/>
                <a:gd name="connsiteX205" fmla="*/ 782706 w 1056606"/>
                <a:gd name="connsiteY205" fmla="*/ 186466 h 1028668"/>
                <a:gd name="connsiteX206" fmla="*/ 754426 w 1056606"/>
                <a:gd name="connsiteY206" fmla="*/ 158185 h 1028668"/>
                <a:gd name="connsiteX207" fmla="*/ 707292 w 1056606"/>
                <a:gd name="connsiteY207" fmla="*/ 148759 h 1028668"/>
                <a:gd name="connsiteX208" fmla="*/ 490475 w 1056606"/>
                <a:gd name="connsiteY208" fmla="*/ 205319 h 1028668"/>
                <a:gd name="connsiteX209" fmla="*/ 424488 w 1056606"/>
                <a:gd name="connsiteY209" fmla="*/ 375002 h 1028668"/>
                <a:gd name="connsiteX210" fmla="*/ 688438 w 1056606"/>
                <a:gd name="connsiteY210" fmla="*/ 535258 h 1028668"/>
                <a:gd name="connsiteX211" fmla="*/ 773279 w 1056606"/>
                <a:gd name="connsiteY211" fmla="*/ 478697 h 1028668"/>
                <a:gd name="connsiteX212" fmla="*/ 679011 w 1056606"/>
                <a:gd name="connsiteY212" fmla="*/ 280734 h 1028668"/>
                <a:gd name="connsiteX213" fmla="*/ 556463 w 1056606"/>
                <a:gd name="connsiteY213" fmla="*/ 243027 h 1028668"/>
                <a:gd name="connsiteX214" fmla="*/ 490475 w 1056606"/>
                <a:gd name="connsiteY214" fmla="*/ 224173 h 1028668"/>
                <a:gd name="connsiteX215" fmla="*/ 320793 w 1056606"/>
                <a:gd name="connsiteY215" fmla="*/ 214746 h 1028668"/>
                <a:gd name="connsiteX216" fmla="*/ 245378 w 1056606"/>
                <a:gd name="connsiteY216" fmla="*/ 224173 h 1028668"/>
                <a:gd name="connsiteX217" fmla="*/ 292512 w 1056606"/>
                <a:gd name="connsiteY217" fmla="*/ 271307 h 1028668"/>
                <a:gd name="connsiteX218" fmla="*/ 509329 w 1056606"/>
                <a:gd name="connsiteY218" fmla="*/ 403282 h 1028668"/>
                <a:gd name="connsiteX219" fmla="*/ 622451 w 1056606"/>
                <a:gd name="connsiteY219" fmla="*/ 469270 h 1028668"/>
                <a:gd name="connsiteX220" fmla="*/ 660158 w 1056606"/>
                <a:gd name="connsiteY220" fmla="*/ 478697 h 1028668"/>
                <a:gd name="connsiteX221" fmla="*/ 688438 w 1056606"/>
                <a:gd name="connsiteY221" fmla="*/ 469270 h 1028668"/>
                <a:gd name="connsiteX222" fmla="*/ 631877 w 1056606"/>
                <a:gd name="connsiteY222" fmla="*/ 365575 h 1028668"/>
                <a:gd name="connsiteX223" fmla="*/ 528183 w 1056606"/>
                <a:gd name="connsiteY223" fmla="*/ 327868 h 1028668"/>
                <a:gd name="connsiteX224" fmla="*/ 405634 w 1056606"/>
                <a:gd name="connsiteY224" fmla="*/ 299588 h 1028668"/>
                <a:gd name="connsiteX225" fmla="*/ 301939 w 1056606"/>
                <a:gd name="connsiteY225" fmla="*/ 309014 h 1028668"/>
                <a:gd name="connsiteX226" fmla="*/ 320793 w 1056606"/>
                <a:gd name="connsiteY226" fmla="*/ 384429 h 1028668"/>
                <a:gd name="connsiteX227" fmla="*/ 396207 w 1056606"/>
                <a:gd name="connsiteY227" fmla="*/ 422136 h 1028668"/>
                <a:gd name="connsiteX228" fmla="*/ 462195 w 1056606"/>
                <a:gd name="connsiteY228" fmla="*/ 459843 h 1028668"/>
                <a:gd name="connsiteX229" fmla="*/ 547036 w 1056606"/>
                <a:gd name="connsiteY229" fmla="*/ 478697 h 1028668"/>
                <a:gd name="connsiteX230" fmla="*/ 641304 w 1056606"/>
                <a:gd name="connsiteY230" fmla="*/ 506977 h 1028668"/>
                <a:gd name="connsiteX231" fmla="*/ 744999 w 1056606"/>
                <a:gd name="connsiteY231" fmla="*/ 497550 h 1028668"/>
                <a:gd name="connsiteX232" fmla="*/ 697865 w 1056606"/>
                <a:gd name="connsiteY232" fmla="*/ 422136 h 1028668"/>
                <a:gd name="connsiteX233" fmla="*/ 462195 w 1056606"/>
                <a:gd name="connsiteY233" fmla="*/ 356148 h 1028668"/>
                <a:gd name="connsiteX234" fmla="*/ 283086 w 1056606"/>
                <a:gd name="connsiteY234" fmla="*/ 375002 h 1028668"/>
                <a:gd name="connsiteX235" fmla="*/ 264232 w 1056606"/>
                <a:gd name="connsiteY235" fmla="*/ 422136 h 1028668"/>
                <a:gd name="connsiteX236" fmla="*/ 631877 w 1056606"/>
                <a:gd name="connsiteY236" fmla="*/ 610672 h 1028668"/>
                <a:gd name="connsiteX237" fmla="*/ 763853 w 1056606"/>
                <a:gd name="connsiteY237" fmla="*/ 648379 h 1028668"/>
                <a:gd name="connsiteX238" fmla="*/ 792133 w 1056606"/>
                <a:gd name="connsiteY238" fmla="*/ 638952 h 1028668"/>
                <a:gd name="connsiteX239" fmla="*/ 810987 w 1056606"/>
                <a:gd name="connsiteY239" fmla="*/ 601245 h 1028668"/>
                <a:gd name="connsiteX240" fmla="*/ 707292 w 1056606"/>
                <a:gd name="connsiteY240" fmla="*/ 422136 h 1028668"/>
                <a:gd name="connsiteX241" fmla="*/ 575317 w 1056606"/>
                <a:gd name="connsiteY241" fmla="*/ 412709 h 1028668"/>
                <a:gd name="connsiteX242" fmla="*/ 301939 w 1056606"/>
                <a:gd name="connsiteY242" fmla="*/ 525831 h 1028668"/>
                <a:gd name="connsiteX243" fmla="*/ 273659 w 1056606"/>
                <a:gd name="connsiteY243" fmla="*/ 620099 h 1028668"/>
                <a:gd name="connsiteX244" fmla="*/ 301939 w 1056606"/>
                <a:gd name="connsiteY244" fmla="*/ 686086 h 1028668"/>
                <a:gd name="connsiteX245" fmla="*/ 339646 w 1056606"/>
                <a:gd name="connsiteY245" fmla="*/ 733221 h 1028668"/>
                <a:gd name="connsiteX246" fmla="*/ 415061 w 1056606"/>
                <a:gd name="connsiteY246" fmla="*/ 761501 h 1028668"/>
                <a:gd name="connsiteX247" fmla="*/ 471622 w 1056606"/>
                <a:gd name="connsiteY247" fmla="*/ 733221 h 1028668"/>
                <a:gd name="connsiteX248" fmla="*/ 481048 w 1056606"/>
                <a:gd name="connsiteY248" fmla="*/ 695513 h 1028668"/>
                <a:gd name="connsiteX249" fmla="*/ 452768 w 1056606"/>
                <a:gd name="connsiteY249" fmla="*/ 572965 h 1028668"/>
                <a:gd name="connsiteX250" fmla="*/ 424488 w 1056606"/>
                <a:gd name="connsiteY250" fmla="*/ 554111 h 1028668"/>
                <a:gd name="connsiteX251" fmla="*/ 349073 w 1056606"/>
                <a:gd name="connsiteY251" fmla="*/ 525831 h 1028668"/>
                <a:gd name="connsiteX252" fmla="*/ 179391 w 1056606"/>
                <a:gd name="connsiteY252" fmla="*/ 572965 h 1028668"/>
                <a:gd name="connsiteX253" fmla="*/ 160537 w 1056606"/>
                <a:gd name="connsiteY253" fmla="*/ 620099 h 1028668"/>
                <a:gd name="connsiteX254" fmla="*/ 169964 w 1056606"/>
                <a:gd name="connsiteY254" fmla="*/ 657806 h 1028668"/>
                <a:gd name="connsiteX255" fmla="*/ 377354 w 1056606"/>
                <a:gd name="connsiteY255" fmla="*/ 648379 h 1028668"/>
                <a:gd name="connsiteX256" fmla="*/ 424488 w 1056606"/>
                <a:gd name="connsiteY256" fmla="*/ 591818 h 1028668"/>
                <a:gd name="connsiteX257" fmla="*/ 320793 w 1056606"/>
                <a:gd name="connsiteY257" fmla="*/ 478697 h 1028668"/>
                <a:gd name="connsiteX258" fmla="*/ 226525 w 1056606"/>
                <a:gd name="connsiteY258" fmla="*/ 516404 h 1028668"/>
                <a:gd name="connsiteX259" fmla="*/ 198244 w 1056606"/>
                <a:gd name="connsiteY259" fmla="*/ 554111 h 1028668"/>
                <a:gd name="connsiteX260" fmla="*/ 160537 w 1056606"/>
                <a:gd name="connsiteY260" fmla="*/ 610672 h 1028668"/>
                <a:gd name="connsiteX261" fmla="*/ 179391 w 1056606"/>
                <a:gd name="connsiteY261" fmla="*/ 686086 h 1028668"/>
                <a:gd name="connsiteX262" fmla="*/ 207671 w 1056606"/>
                <a:gd name="connsiteY262" fmla="*/ 704940 h 1028668"/>
                <a:gd name="connsiteX263" fmla="*/ 283086 w 1056606"/>
                <a:gd name="connsiteY263" fmla="*/ 733221 h 1028668"/>
                <a:gd name="connsiteX264" fmla="*/ 424488 w 1056606"/>
                <a:gd name="connsiteY264" fmla="*/ 667233 h 1028668"/>
                <a:gd name="connsiteX265" fmla="*/ 415061 w 1056606"/>
                <a:gd name="connsiteY265" fmla="*/ 695513 h 1028668"/>
                <a:gd name="connsiteX266" fmla="*/ 424488 w 1056606"/>
                <a:gd name="connsiteY266" fmla="*/ 855769 h 1028668"/>
                <a:gd name="connsiteX267" fmla="*/ 518756 w 1056606"/>
                <a:gd name="connsiteY267" fmla="*/ 865196 h 1028668"/>
                <a:gd name="connsiteX268" fmla="*/ 735572 w 1056606"/>
                <a:gd name="connsiteY268" fmla="*/ 827489 h 1028668"/>
                <a:gd name="connsiteX269" fmla="*/ 773279 w 1056606"/>
                <a:gd name="connsiteY269" fmla="*/ 695513 h 1028668"/>
                <a:gd name="connsiteX270" fmla="*/ 763853 w 1056606"/>
                <a:gd name="connsiteY270" fmla="*/ 638952 h 1028668"/>
                <a:gd name="connsiteX271" fmla="*/ 716719 w 1056606"/>
                <a:gd name="connsiteY271" fmla="*/ 620099 h 1028668"/>
                <a:gd name="connsiteX272" fmla="*/ 679011 w 1056606"/>
                <a:gd name="connsiteY272" fmla="*/ 629526 h 1028668"/>
                <a:gd name="connsiteX273" fmla="*/ 650731 w 1056606"/>
                <a:gd name="connsiteY273" fmla="*/ 638952 h 1028668"/>
                <a:gd name="connsiteX274" fmla="*/ 613024 w 1056606"/>
                <a:gd name="connsiteY274" fmla="*/ 723794 h 1028668"/>
                <a:gd name="connsiteX275" fmla="*/ 688438 w 1056606"/>
                <a:gd name="connsiteY275" fmla="*/ 752074 h 1028668"/>
                <a:gd name="connsiteX276" fmla="*/ 810987 w 1056606"/>
                <a:gd name="connsiteY276" fmla="*/ 582392 h 1028668"/>
                <a:gd name="connsiteX277" fmla="*/ 829840 w 1056606"/>
                <a:gd name="connsiteY277" fmla="*/ 459843 h 1028668"/>
                <a:gd name="connsiteX278" fmla="*/ 810987 w 1056606"/>
                <a:gd name="connsiteY278" fmla="*/ 412709 h 1028668"/>
                <a:gd name="connsiteX279" fmla="*/ 744999 w 1056606"/>
                <a:gd name="connsiteY279" fmla="*/ 431563 h 1028668"/>
                <a:gd name="connsiteX280" fmla="*/ 716719 w 1056606"/>
                <a:gd name="connsiteY280" fmla="*/ 459843 h 1028668"/>
                <a:gd name="connsiteX281" fmla="*/ 707292 w 1056606"/>
                <a:gd name="connsiteY281" fmla="*/ 488124 h 1028668"/>
                <a:gd name="connsiteX282" fmla="*/ 669585 w 1056606"/>
                <a:gd name="connsiteY282" fmla="*/ 554111 h 1028668"/>
                <a:gd name="connsiteX283" fmla="*/ 782706 w 1056606"/>
                <a:gd name="connsiteY283" fmla="*/ 620099 h 1028668"/>
                <a:gd name="connsiteX284" fmla="*/ 971242 w 1056606"/>
                <a:gd name="connsiteY284" fmla="*/ 488124 h 1028668"/>
                <a:gd name="connsiteX285" fmla="*/ 990096 w 1056606"/>
                <a:gd name="connsiteY285" fmla="*/ 214746 h 1028668"/>
                <a:gd name="connsiteX286" fmla="*/ 952389 w 1056606"/>
                <a:gd name="connsiteY286" fmla="*/ 195893 h 1028668"/>
                <a:gd name="connsiteX287" fmla="*/ 848694 w 1056606"/>
                <a:gd name="connsiteY287" fmla="*/ 214746 h 1028668"/>
                <a:gd name="connsiteX288" fmla="*/ 754426 w 1056606"/>
                <a:gd name="connsiteY288" fmla="*/ 318441 h 1028668"/>
                <a:gd name="connsiteX289" fmla="*/ 763853 w 1056606"/>
                <a:gd name="connsiteY289" fmla="*/ 365575 h 1028668"/>
                <a:gd name="connsiteX290" fmla="*/ 914681 w 1056606"/>
                <a:gd name="connsiteY290" fmla="*/ 356148 h 1028668"/>
                <a:gd name="connsiteX291" fmla="*/ 905255 w 1056606"/>
                <a:gd name="connsiteY291" fmla="*/ 54491 h 1028668"/>
                <a:gd name="connsiteX292" fmla="*/ 867547 w 1056606"/>
                <a:gd name="connsiteY292" fmla="*/ 35637 h 1028668"/>
                <a:gd name="connsiteX293" fmla="*/ 810987 w 1056606"/>
                <a:gd name="connsiteY293" fmla="*/ 16783 h 1028668"/>
                <a:gd name="connsiteX294" fmla="*/ 669585 w 1056606"/>
                <a:gd name="connsiteY294" fmla="*/ 26210 h 1028668"/>
                <a:gd name="connsiteX295" fmla="*/ 641304 w 1056606"/>
                <a:gd name="connsiteY295" fmla="*/ 45064 h 1028668"/>
                <a:gd name="connsiteX296" fmla="*/ 594170 w 1056606"/>
                <a:gd name="connsiteY296" fmla="*/ 82771 h 1028668"/>
                <a:gd name="connsiteX297" fmla="*/ 594170 w 1056606"/>
                <a:gd name="connsiteY297" fmla="*/ 139332 h 1028668"/>
                <a:gd name="connsiteX298" fmla="*/ 424488 w 1056606"/>
                <a:gd name="connsiteY298" fmla="*/ 403282 h 1028668"/>
                <a:gd name="connsiteX299" fmla="*/ 415061 w 1056606"/>
                <a:gd name="connsiteY299" fmla="*/ 450416 h 1028668"/>
                <a:gd name="connsiteX300" fmla="*/ 726145 w 1056606"/>
                <a:gd name="connsiteY300" fmla="*/ 591818 h 1028668"/>
                <a:gd name="connsiteX301" fmla="*/ 924108 w 1056606"/>
                <a:gd name="connsiteY301" fmla="*/ 440990 h 1028668"/>
                <a:gd name="connsiteX302" fmla="*/ 933535 w 1056606"/>
                <a:gd name="connsiteY302" fmla="*/ 403282 h 1028668"/>
                <a:gd name="connsiteX303" fmla="*/ 924108 w 1056606"/>
                <a:gd name="connsiteY303" fmla="*/ 318441 h 1028668"/>
                <a:gd name="connsiteX304" fmla="*/ 905255 w 1056606"/>
                <a:gd name="connsiteY304" fmla="*/ 290161 h 1028668"/>
                <a:gd name="connsiteX305" fmla="*/ 839267 w 1056606"/>
                <a:gd name="connsiteY305" fmla="*/ 309014 h 1028668"/>
                <a:gd name="connsiteX306" fmla="*/ 763853 w 1056606"/>
                <a:gd name="connsiteY306" fmla="*/ 384429 h 1028668"/>
                <a:gd name="connsiteX307" fmla="*/ 744999 w 1056606"/>
                <a:gd name="connsiteY307" fmla="*/ 440990 h 1028668"/>
                <a:gd name="connsiteX308" fmla="*/ 726145 w 1056606"/>
                <a:gd name="connsiteY308" fmla="*/ 478697 h 1028668"/>
                <a:gd name="connsiteX309" fmla="*/ 688438 w 1056606"/>
                <a:gd name="connsiteY309" fmla="*/ 601245 h 1028668"/>
                <a:gd name="connsiteX310" fmla="*/ 716719 w 1056606"/>
                <a:gd name="connsiteY310" fmla="*/ 686086 h 1028668"/>
                <a:gd name="connsiteX311" fmla="*/ 810987 w 1056606"/>
                <a:gd name="connsiteY311" fmla="*/ 638952 h 1028668"/>
                <a:gd name="connsiteX312" fmla="*/ 810987 w 1056606"/>
                <a:gd name="connsiteY312" fmla="*/ 412709 h 1028668"/>
                <a:gd name="connsiteX313" fmla="*/ 763853 w 1056606"/>
                <a:gd name="connsiteY313" fmla="*/ 375002 h 1028668"/>
                <a:gd name="connsiteX314" fmla="*/ 688438 w 1056606"/>
                <a:gd name="connsiteY314" fmla="*/ 384429 h 1028668"/>
                <a:gd name="connsiteX315" fmla="*/ 660158 w 1056606"/>
                <a:gd name="connsiteY315" fmla="*/ 403282 h 1028668"/>
                <a:gd name="connsiteX316" fmla="*/ 613024 w 1056606"/>
                <a:gd name="connsiteY316" fmla="*/ 459843 h 1028668"/>
                <a:gd name="connsiteX317" fmla="*/ 603597 w 1056606"/>
                <a:gd name="connsiteY317" fmla="*/ 488124 h 1028668"/>
                <a:gd name="connsiteX318" fmla="*/ 565890 w 1056606"/>
                <a:gd name="connsiteY318" fmla="*/ 525831 h 1028668"/>
                <a:gd name="connsiteX319" fmla="*/ 556463 w 1056606"/>
                <a:gd name="connsiteY319" fmla="*/ 554111 h 1028668"/>
                <a:gd name="connsiteX320" fmla="*/ 575317 w 1056606"/>
                <a:gd name="connsiteY320" fmla="*/ 620099 h 1028668"/>
                <a:gd name="connsiteX321" fmla="*/ 735572 w 1056606"/>
                <a:gd name="connsiteY321" fmla="*/ 686086 h 1028668"/>
                <a:gd name="connsiteX322" fmla="*/ 792133 w 1056606"/>
                <a:gd name="connsiteY322" fmla="*/ 695513 h 1028668"/>
                <a:gd name="connsiteX323" fmla="*/ 848694 w 1056606"/>
                <a:gd name="connsiteY323" fmla="*/ 686086 h 1028668"/>
                <a:gd name="connsiteX324" fmla="*/ 867547 w 1056606"/>
                <a:gd name="connsiteY324" fmla="*/ 629526 h 1028668"/>
                <a:gd name="connsiteX325" fmla="*/ 820413 w 1056606"/>
                <a:gd name="connsiteY325" fmla="*/ 450416 h 1028668"/>
                <a:gd name="connsiteX326" fmla="*/ 782706 w 1056606"/>
                <a:gd name="connsiteY326" fmla="*/ 412709 h 1028668"/>
                <a:gd name="connsiteX327" fmla="*/ 660158 w 1056606"/>
                <a:gd name="connsiteY327" fmla="*/ 318441 h 1028668"/>
                <a:gd name="connsiteX328" fmla="*/ 631877 w 1056606"/>
                <a:gd name="connsiteY328" fmla="*/ 290161 h 1028668"/>
                <a:gd name="connsiteX329" fmla="*/ 556463 w 1056606"/>
                <a:gd name="connsiteY329" fmla="*/ 252453 h 1028668"/>
                <a:gd name="connsiteX330" fmla="*/ 490475 w 1056606"/>
                <a:gd name="connsiteY330" fmla="*/ 337295 h 1028668"/>
                <a:gd name="connsiteX331" fmla="*/ 509329 w 1056606"/>
                <a:gd name="connsiteY331" fmla="*/ 667233 h 1028668"/>
                <a:gd name="connsiteX332" fmla="*/ 528183 w 1056606"/>
                <a:gd name="connsiteY332" fmla="*/ 704940 h 1028668"/>
                <a:gd name="connsiteX333" fmla="*/ 565890 w 1056606"/>
                <a:gd name="connsiteY333" fmla="*/ 836915 h 1028668"/>
                <a:gd name="connsiteX334" fmla="*/ 556463 w 1056606"/>
                <a:gd name="connsiteY334" fmla="*/ 865196 h 1028668"/>
                <a:gd name="connsiteX335" fmla="*/ 396207 w 1056606"/>
                <a:gd name="connsiteY335" fmla="*/ 733221 h 1028668"/>
                <a:gd name="connsiteX336" fmla="*/ 320793 w 1056606"/>
                <a:gd name="connsiteY336" fmla="*/ 676660 h 1028668"/>
                <a:gd name="connsiteX337" fmla="*/ 103976 w 1056606"/>
                <a:gd name="connsiteY337" fmla="*/ 459843 h 1028668"/>
                <a:gd name="connsiteX338" fmla="*/ 47415 w 1056606"/>
                <a:gd name="connsiteY338" fmla="*/ 375002 h 1028668"/>
                <a:gd name="connsiteX339" fmla="*/ 85123 w 1056606"/>
                <a:gd name="connsiteY339" fmla="*/ 309014 h 1028668"/>
                <a:gd name="connsiteX340" fmla="*/ 443341 w 1056606"/>
                <a:gd name="connsiteY340" fmla="*/ 356148 h 1028668"/>
                <a:gd name="connsiteX341" fmla="*/ 471622 w 1056606"/>
                <a:gd name="connsiteY341" fmla="*/ 346722 h 1028668"/>
                <a:gd name="connsiteX342" fmla="*/ 462195 w 1056606"/>
                <a:gd name="connsiteY342" fmla="*/ 205319 h 1028668"/>
                <a:gd name="connsiteX343" fmla="*/ 405634 w 1056606"/>
                <a:gd name="connsiteY343" fmla="*/ 177039 h 1028668"/>
                <a:gd name="connsiteX344" fmla="*/ 358500 w 1056606"/>
                <a:gd name="connsiteY344" fmla="*/ 158185 h 1028668"/>
                <a:gd name="connsiteX345" fmla="*/ 320793 w 1056606"/>
                <a:gd name="connsiteY345" fmla="*/ 139332 h 1028668"/>
                <a:gd name="connsiteX346" fmla="*/ 264232 w 1056606"/>
                <a:gd name="connsiteY346" fmla="*/ 129905 h 1028668"/>
                <a:gd name="connsiteX347" fmla="*/ 217098 w 1056606"/>
                <a:gd name="connsiteY347" fmla="*/ 148759 h 1028668"/>
                <a:gd name="connsiteX348" fmla="*/ 207671 w 1056606"/>
                <a:gd name="connsiteY348" fmla="*/ 177039 h 1028668"/>
                <a:gd name="connsiteX349" fmla="*/ 245378 w 1056606"/>
                <a:gd name="connsiteY349" fmla="*/ 384429 h 1028668"/>
                <a:gd name="connsiteX350" fmla="*/ 264232 w 1056606"/>
                <a:gd name="connsiteY350" fmla="*/ 440990 h 1028668"/>
                <a:gd name="connsiteX351" fmla="*/ 301939 w 1056606"/>
                <a:gd name="connsiteY351" fmla="*/ 478697 h 1028668"/>
                <a:gd name="connsiteX352" fmla="*/ 349073 w 1056606"/>
                <a:gd name="connsiteY352" fmla="*/ 572965 h 1028668"/>
                <a:gd name="connsiteX353" fmla="*/ 452768 w 1056606"/>
                <a:gd name="connsiteY353" fmla="*/ 638952 h 1028668"/>
                <a:gd name="connsiteX354" fmla="*/ 499902 w 1056606"/>
                <a:gd name="connsiteY354" fmla="*/ 648379 h 1028668"/>
                <a:gd name="connsiteX355" fmla="*/ 603597 w 1056606"/>
                <a:gd name="connsiteY355" fmla="*/ 620099 h 1028668"/>
                <a:gd name="connsiteX356" fmla="*/ 594170 w 1056606"/>
                <a:gd name="connsiteY356" fmla="*/ 469270 h 1028668"/>
                <a:gd name="connsiteX357" fmla="*/ 556463 w 1056606"/>
                <a:gd name="connsiteY357" fmla="*/ 393856 h 1028668"/>
                <a:gd name="connsiteX358" fmla="*/ 547036 w 1056606"/>
                <a:gd name="connsiteY358" fmla="*/ 365575 h 1028668"/>
                <a:gd name="connsiteX359" fmla="*/ 518756 w 1056606"/>
                <a:gd name="connsiteY359" fmla="*/ 327868 h 1028668"/>
                <a:gd name="connsiteX360" fmla="*/ 490475 w 1056606"/>
                <a:gd name="connsiteY360" fmla="*/ 309014 h 1028668"/>
                <a:gd name="connsiteX361" fmla="*/ 339646 w 1056606"/>
                <a:gd name="connsiteY361" fmla="*/ 346722 h 1028668"/>
                <a:gd name="connsiteX362" fmla="*/ 311366 w 1056606"/>
                <a:gd name="connsiteY362" fmla="*/ 375002 h 1028668"/>
                <a:gd name="connsiteX363" fmla="*/ 245378 w 1056606"/>
                <a:gd name="connsiteY363" fmla="*/ 469270 h 1028668"/>
                <a:gd name="connsiteX364" fmla="*/ 283086 w 1056606"/>
                <a:gd name="connsiteY364" fmla="*/ 638952 h 1028668"/>
                <a:gd name="connsiteX365" fmla="*/ 320793 w 1056606"/>
                <a:gd name="connsiteY365" fmla="*/ 686086 h 1028668"/>
                <a:gd name="connsiteX366" fmla="*/ 396207 w 1056606"/>
                <a:gd name="connsiteY366" fmla="*/ 742647 h 1028668"/>
                <a:gd name="connsiteX367" fmla="*/ 443341 w 1056606"/>
                <a:gd name="connsiteY367" fmla="*/ 761501 h 1028668"/>
                <a:gd name="connsiteX368" fmla="*/ 528183 w 1056606"/>
                <a:gd name="connsiteY368" fmla="*/ 695513 h 1028668"/>
                <a:gd name="connsiteX369" fmla="*/ 490475 w 1056606"/>
                <a:gd name="connsiteY369" fmla="*/ 657806 h 1028668"/>
                <a:gd name="connsiteX370" fmla="*/ 443341 w 1056606"/>
                <a:gd name="connsiteY370" fmla="*/ 704940 h 1028668"/>
                <a:gd name="connsiteX371" fmla="*/ 547036 w 1056606"/>
                <a:gd name="connsiteY371" fmla="*/ 799208 h 1028668"/>
                <a:gd name="connsiteX372" fmla="*/ 754426 w 1056606"/>
                <a:gd name="connsiteY372" fmla="*/ 874623 h 1028668"/>
                <a:gd name="connsiteX373" fmla="*/ 886401 w 1056606"/>
                <a:gd name="connsiteY373" fmla="*/ 799208 h 1028668"/>
                <a:gd name="connsiteX374" fmla="*/ 895828 w 1056606"/>
                <a:gd name="connsiteY374" fmla="*/ 704940 h 1028668"/>
                <a:gd name="connsiteX375" fmla="*/ 839267 w 1056606"/>
                <a:gd name="connsiteY375" fmla="*/ 488124 h 1028668"/>
                <a:gd name="connsiteX376" fmla="*/ 810987 w 1056606"/>
                <a:gd name="connsiteY376" fmla="*/ 440990 h 1028668"/>
                <a:gd name="connsiteX377" fmla="*/ 603597 w 1056606"/>
                <a:gd name="connsiteY377" fmla="*/ 280734 h 1028668"/>
                <a:gd name="connsiteX378" fmla="*/ 528183 w 1056606"/>
                <a:gd name="connsiteY378" fmla="*/ 243027 h 1028668"/>
                <a:gd name="connsiteX379" fmla="*/ 471622 w 1056606"/>
                <a:gd name="connsiteY379" fmla="*/ 224173 h 1028668"/>
                <a:gd name="connsiteX380" fmla="*/ 396207 w 1056606"/>
                <a:gd name="connsiteY380" fmla="*/ 233600 h 1028668"/>
                <a:gd name="connsiteX381" fmla="*/ 367927 w 1056606"/>
                <a:gd name="connsiteY381" fmla="*/ 252453 h 1028668"/>
                <a:gd name="connsiteX382" fmla="*/ 311366 w 1056606"/>
                <a:gd name="connsiteY382" fmla="*/ 318441 h 1028668"/>
                <a:gd name="connsiteX383" fmla="*/ 283086 w 1056606"/>
                <a:gd name="connsiteY383" fmla="*/ 393856 h 1028668"/>
                <a:gd name="connsiteX384" fmla="*/ 301939 w 1056606"/>
                <a:gd name="connsiteY384" fmla="*/ 535258 h 1028668"/>
                <a:gd name="connsiteX385" fmla="*/ 688438 w 1056606"/>
                <a:gd name="connsiteY385" fmla="*/ 695513 h 1028668"/>
                <a:gd name="connsiteX386" fmla="*/ 952389 w 1056606"/>
                <a:gd name="connsiteY386" fmla="*/ 591818 h 1028668"/>
                <a:gd name="connsiteX387" fmla="*/ 971242 w 1056606"/>
                <a:gd name="connsiteY387" fmla="*/ 309014 h 1028668"/>
                <a:gd name="connsiteX388" fmla="*/ 905255 w 1056606"/>
                <a:gd name="connsiteY388" fmla="*/ 280734 h 1028668"/>
                <a:gd name="connsiteX389" fmla="*/ 792133 w 1056606"/>
                <a:gd name="connsiteY389" fmla="*/ 290161 h 1028668"/>
                <a:gd name="connsiteX390" fmla="*/ 763853 w 1056606"/>
                <a:gd name="connsiteY390" fmla="*/ 318441 h 1028668"/>
                <a:gd name="connsiteX391" fmla="*/ 697865 w 1056606"/>
                <a:gd name="connsiteY391" fmla="*/ 431563 h 1028668"/>
                <a:gd name="connsiteX392" fmla="*/ 707292 w 1056606"/>
                <a:gd name="connsiteY392" fmla="*/ 554111 h 1028668"/>
                <a:gd name="connsiteX393" fmla="*/ 716719 w 1056606"/>
                <a:gd name="connsiteY393" fmla="*/ 582392 h 1028668"/>
                <a:gd name="connsiteX394" fmla="*/ 744999 w 1056606"/>
                <a:gd name="connsiteY394" fmla="*/ 591818 h 1028668"/>
                <a:gd name="connsiteX395" fmla="*/ 792133 w 1056606"/>
                <a:gd name="connsiteY395" fmla="*/ 582392 h 1028668"/>
                <a:gd name="connsiteX396" fmla="*/ 829840 w 1056606"/>
                <a:gd name="connsiteY396" fmla="*/ 554111 h 1028668"/>
                <a:gd name="connsiteX397" fmla="*/ 895828 w 1056606"/>
                <a:gd name="connsiteY397" fmla="*/ 459843 h 1028668"/>
                <a:gd name="connsiteX398" fmla="*/ 905255 w 1056606"/>
                <a:gd name="connsiteY398" fmla="*/ 431563 h 1028668"/>
                <a:gd name="connsiteX399" fmla="*/ 886401 w 1056606"/>
                <a:gd name="connsiteY399" fmla="*/ 356148 h 1028668"/>
                <a:gd name="connsiteX400" fmla="*/ 810987 w 1056606"/>
                <a:gd name="connsiteY400" fmla="*/ 327868 h 1028668"/>
                <a:gd name="connsiteX401" fmla="*/ 537609 w 1056606"/>
                <a:gd name="connsiteY401" fmla="*/ 346722 h 1028668"/>
                <a:gd name="connsiteX402" fmla="*/ 481048 w 1056606"/>
                <a:gd name="connsiteY402" fmla="*/ 431563 h 1028668"/>
                <a:gd name="connsiteX403" fmla="*/ 499902 w 1056606"/>
                <a:gd name="connsiteY403" fmla="*/ 544684 h 1028668"/>
                <a:gd name="connsiteX404" fmla="*/ 556463 w 1056606"/>
                <a:gd name="connsiteY404" fmla="*/ 601245 h 1028668"/>
                <a:gd name="connsiteX405" fmla="*/ 584743 w 1056606"/>
                <a:gd name="connsiteY405" fmla="*/ 629526 h 1028668"/>
                <a:gd name="connsiteX406" fmla="*/ 613024 w 1056606"/>
                <a:gd name="connsiteY406" fmla="*/ 695513 h 1028668"/>
                <a:gd name="connsiteX407" fmla="*/ 631877 w 1056606"/>
                <a:gd name="connsiteY407" fmla="*/ 723794 h 1028668"/>
                <a:gd name="connsiteX408" fmla="*/ 641304 w 1056606"/>
                <a:gd name="connsiteY408" fmla="*/ 752074 h 1028668"/>
                <a:gd name="connsiteX409" fmla="*/ 688438 w 1056606"/>
                <a:gd name="connsiteY409" fmla="*/ 770928 h 1028668"/>
                <a:gd name="connsiteX410" fmla="*/ 726145 w 1056606"/>
                <a:gd name="connsiteY410" fmla="*/ 723794 h 1028668"/>
                <a:gd name="connsiteX411" fmla="*/ 735572 w 1056606"/>
                <a:gd name="connsiteY411" fmla="*/ 686086 h 1028668"/>
                <a:gd name="connsiteX412" fmla="*/ 726145 w 1056606"/>
                <a:gd name="connsiteY412" fmla="*/ 337295 h 1028668"/>
                <a:gd name="connsiteX413" fmla="*/ 660158 w 1056606"/>
                <a:gd name="connsiteY413" fmla="*/ 148759 h 1028668"/>
                <a:gd name="connsiteX414" fmla="*/ 603597 w 1056606"/>
                <a:gd name="connsiteY414" fmla="*/ 120478 h 1028668"/>
                <a:gd name="connsiteX415" fmla="*/ 283086 w 1056606"/>
                <a:gd name="connsiteY415" fmla="*/ 271307 h 1028668"/>
                <a:gd name="connsiteX416" fmla="*/ 245378 w 1056606"/>
                <a:gd name="connsiteY416" fmla="*/ 393856 h 1028668"/>
                <a:gd name="connsiteX417" fmla="*/ 254805 w 1056606"/>
                <a:gd name="connsiteY417" fmla="*/ 610672 h 1028668"/>
                <a:gd name="connsiteX418" fmla="*/ 311366 w 1056606"/>
                <a:gd name="connsiteY418" fmla="*/ 686086 h 1028668"/>
                <a:gd name="connsiteX419" fmla="*/ 349073 w 1056606"/>
                <a:gd name="connsiteY419" fmla="*/ 723794 h 1028668"/>
                <a:gd name="connsiteX420" fmla="*/ 443341 w 1056606"/>
                <a:gd name="connsiteY420" fmla="*/ 752074 h 1028668"/>
                <a:gd name="connsiteX421" fmla="*/ 622451 w 1056606"/>
                <a:gd name="connsiteY421" fmla="*/ 657806 h 1028668"/>
                <a:gd name="connsiteX422" fmla="*/ 631877 w 1056606"/>
                <a:gd name="connsiteY422" fmla="*/ 620099 h 1028668"/>
                <a:gd name="connsiteX423" fmla="*/ 556463 w 1056606"/>
                <a:gd name="connsiteY423" fmla="*/ 450416 h 1028668"/>
                <a:gd name="connsiteX424" fmla="*/ 518756 w 1056606"/>
                <a:gd name="connsiteY424" fmla="*/ 440990 h 1028668"/>
                <a:gd name="connsiteX425" fmla="*/ 386780 w 1056606"/>
                <a:gd name="connsiteY425" fmla="*/ 469270 h 1028668"/>
                <a:gd name="connsiteX426" fmla="*/ 339646 w 1056606"/>
                <a:gd name="connsiteY426" fmla="*/ 563538 h 1028668"/>
                <a:gd name="connsiteX427" fmla="*/ 349073 w 1056606"/>
                <a:gd name="connsiteY427" fmla="*/ 686086 h 1028668"/>
                <a:gd name="connsiteX428" fmla="*/ 367927 w 1056606"/>
                <a:gd name="connsiteY428" fmla="*/ 723794 h 1028668"/>
                <a:gd name="connsiteX429" fmla="*/ 405634 w 1056606"/>
                <a:gd name="connsiteY429" fmla="*/ 789781 h 1028668"/>
                <a:gd name="connsiteX430" fmla="*/ 443341 w 1056606"/>
                <a:gd name="connsiteY430" fmla="*/ 846342 h 1028668"/>
                <a:gd name="connsiteX431" fmla="*/ 509329 w 1056606"/>
                <a:gd name="connsiteY431" fmla="*/ 874623 h 1028668"/>
                <a:gd name="connsiteX432" fmla="*/ 575317 w 1056606"/>
                <a:gd name="connsiteY432" fmla="*/ 855769 h 1028668"/>
                <a:gd name="connsiteX433" fmla="*/ 613024 w 1056606"/>
                <a:gd name="connsiteY433" fmla="*/ 770928 h 1028668"/>
                <a:gd name="connsiteX434" fmla="*/ 603597 w 1056606"/>
                <a:gd name="connsiteY434" fmla="*/ 676660 h 1028668"/>
                <a:gd name="connsiteX435" fmla="*/ 575317 w 1056606"/>
                <a:gd name="connsiteY435" fmla="*/ 629526 h 1028668"/>
                <a:gd name="connsiteX436" fmla="*/ 528183 w 1056606"/>
                <a:gd name="connsiteY436" fmla="*/ 591818 h 1028668"/>
                <a:gd name="connsiteX437" fmla="*/ 462195 w 1056606"/>
                <a:gd name="connsiteY437" fmla="*/ 554111 h 1028668"/>
                <a:gd name="connsiteX438" fmla="*/ 367927 w 1056606"/>
                <a:gd name="connsiteY438" fmla="*/ 582392 h 1028668"/>
                <a:gd name="connsiteX439" fmla="*/ 358500 w 1056606"/>
                <a:gd name="connsiteY439" fmla="*/ 610672 h 1028668"/>
                <a:gd name="connsiteX440" fmla="*/ 367927 w 1056606"/>
                <a:gd name="connsiteY440" fmla="*/ 742647 h 1028668"/>
                <a:gd name="connsiteX441" fmla="*/ 452768 w 1056606"/>
                <a:gd name="connsiteY441" fmla="*/ 884049 h 1028668"/>
                <a:gd name="connsiteX442" fmla="*/ 481048 w 1056606"/>
                <a:gd name="connsiteY442" fmla="*/ 902903 h 1028668"/>
                <a:gd name="connsiteX443" fmla="*/ 848694 w 1056606"/>
                <a:gd name="connsiteY443" fmla="*/ 959464 h 1028668"/>
                <a:gd name="connsiteX444" fmla="*/ 924108 w 1056606"/>
                <a:gd name="connsiteY444" fmla="*/ 968891 h 1028668"/>
                <a:gd name="connsiteX445" fmla="*/ 1037230 w 1056606"/>
                <a:gd name="connsiteY445" fmla="*/ 921757 h 1028668"/>
                <a:gd name="connsiteX446" fmla="*/ 1056084 w 1056606"/>
                <a:gd name="connsiteY446" fmla="*/ 808635 h 1028668"/>
                <a:gd name="connsiteX447" fmla="*/ 1037230 w 1056606"/>
                <a:gd name="connsiteY447" fmla="*/ 516404 h 1028668"/>
                <a:gd name="connsiteX448" fmla="*/ 990096 w 1056606"/>
                <a:gd name="connsiteY448" fmla="*/ 459843 h 1028668"/>
                <a:gd name="connsiteX449" fmla="*/ 914681 w 1056606"/>
                <a:gd name="connsiteY449" fmla="*/ 412709 h 1028668"/>
                <a:gd name="connsiteX450" fmla="*/ 518756 w 1056606"/>
                <a:gd name="connsiteY450" fmla="*/ 506977 h 1028668"/>
                <a:gd name="connsiteX451" fmla="*/ 339646 w 1056606"/>
                <a:gd name="connsiteY451" fmla="*/ 601245 h 1028668"/>
                <a:gd name="connsiteX452" fmla="*/ 283086 w 1056606"/>
                <a:gd name="connsiteY452" fmla="*/ 676660 h 1028668"/>
                <a:gd name="connsiteX453" fmla="*/ 433914 w 1056606"/>
                <a:gd name="connsiteY453" fmla="*/ 893476 h 1028668"/>
                <a:gd name="connsiteX454" fmla="*/ 669585 w 1056606"/>
                <a:gd name="connsiteY454" fmla="*/ 1016025 h 1028668"/>
                <a:gd name="connsiteX455" fmla="*/ 754426 w 1056606"/>
                <a:gd name="connsiteY455" fmla="*/ 1025451 h 1028668"/>
                <a:gd name="connsiteX456" fmla="*/ 924108 w 1056606"/>
                <a:gd name="connsiteY456" fmla="*/ 968891 h 1028668"/>
                <a:gd name="connsiteX457" fmla="*/ 933535 w 1056606"/>
                <a:gd name="connsiteY457" fmla="*/ 940610 h 1028668"/>
                <a:gd name="connsiteX458" fmla="*/ 924108 w 1056606"/>
                <a:gd name="connsiteY458" fmla="*/ 789781 h 1028668"/>
                <a:gd name="connsiteX459" fmla="*/ 914681 w 1056606"/>
                <a:gd name="connsiteY459" fmla="*/ 742647 h 1028668"/>
                <a:gd name="connsiteX460" fmla="*/ 876974 w 1056606"/>
                <a:gd name="connsiteY460" fmla="*/ 686086 h 1028668"/>
                <a:gd name="connsiteX461" fmla="*/ 858121 w 1056606"/>
                <a:gd name="connsiteY461" fmla="*/ 648379 h 1028668"/>
                <a:gd name="connsiteX462" fmla="*/ 763853 w 1056606"/>
                <a:gd name="connsiteY462" fmla="*/ 535258 h 1028668"/>
                <a:gd name="connsiteX463" fmla="*/ 679011 w 1056606"/>
                <a:gd name="connsiteY463" fmla="*/ 488124 h 1028668"/>
                <a:gd name="connsiteX464" fmla="*/ 575317 w 1056606"/>
                <a:gd name="connsiteY464" fmla="*/ 506977 h 1028668"/>
                <a:gd name="connsiteX465" fmla="*/ 547036 w 1056606"/>
                <a:gd name="connsiteY465" fmla="*/ 525831 h 1028668"/>
                <a:gd name="connsiteX466" fmla="*/ 481048 w 1056606"/>
                <a:gd name="connsiteY466" fmla="*/ 601245 h 1028668"/>
                <a:gd name="connsiteX467" fmla="*/ 528183 w 1056606"/>
                <a:gd name="connsiteY467" fmla="*/ 723794 h 1028668"/>
                <a:gd name="connsiteX468" fmla="*/ 584743 w 1056606"/>
                <a:gd name="connsiteY468" fmla="*/ 714367 h 1028668"/>
                <a:gd name="connsiteX469" fmla="*/ 613024 w 1056606"/>
                <a:gd name="connsiteY469" fmla="*/ 695513 h 1028668"/>
                <a:gd name="connsiteX470" fmla="*/ 631877 w 1056606"/>
                <a:gd name="connsiteY470" fmla="*/ 657806 h 1028668"/>
                <a:gd name="connsiteX471" fmla="*/ 622451 w 1056606"/>
                <a:gd name="connsiteY471" fmla="*/ 327868 h 1028668"/>
                <a:gd name="connsiteX472" fmla="*/ 575317 w 1056606"/>
                <a:gd name="connsiteY472" fmla="*/ 261880 h 1028668"/>
                <a:gd name="connsiteX473" fmla="*/ 556463 w 1056606"/>
                <a:gd name="connsiteY473" fmla="*/ 290161 h 1028668"/>
                <a:gd name="connsiteX474" fmla="*/ 528183 w 1056606"/>
                <a:gd name="connsiteY474" fmla="*/ 356148 h 1028668"/>
                <a:gd name="connsiteX475" fmla="*/ 537609 w 1056606"/>
                <a:gd name="connsiteY475" fmla="*/ 516404 h 1028668"/>
                <a:gd name="connsiteX476" fmla="*/ 575317 w 1056606"/>
                <a:gd name="connsiteY476" fmla="*/ 497550 h 1028668"/>
                <a:gd name="connsiteX477" fmla="*/ 613024 w 1056606"/>
                <a:gd name="connsiteY477" fmla="*/ 431563 h 1028668"/>
                <a:gd name="connsiteX478" fmla="*/ 641304 w 1056606"/>
                <a:gd name="connsiteY478" fmla="*/ 299588 h 1028668"/>
                <a:gd name="connsiteX479" fmla="*/ 631877 w 1056606"/>
                <a:gd name="connsiteY479" fmla="*/ 101625 h 1028668"/>
                <a:gd name="connsiteX480" fmla="*/ 613024 w 1056606"/>
                <a:gd name="connsiteY480" fmla="*/ 73344 h 1028668"/>
                <a:gd name="connsiteX481" fmla="*/ 575317 w 1056606"/>
                <a:gd name="connsiteY481" fmla="*/ 82771 h 1028668"/>
                <a:gd name="connsiteX482" fmla="*/ 537609 w 1056606"/>
                <a:gd name="connsiteY482" fmla="*/ 224173 h 1028668"/>
                <a:gd name="connsiteX483" fmla="*/ 528183 w 1056606"/>
                <a:gd name="connsiteY483" fmla="*/ 261880 h 1028668"/>
                <a:gd name="connsiteX484" fmla="*/ 547036 w 1056606"/>
                <a:gd name="connsiteY484" fmla="*/ 384429 h 1028668"/>
                <a:gd name="connsiteX485" fmla="*/ 773279 w 1056606"/>
                <a:gd name="connsiteY485" fmla="*/ 375002 h 1028668"/>
                <a:gd name="connsiteX486" fmla="*/ 839267 w 1056606"/>
                <a:gd name="connsiteY486" fmla="*/ 261880 h 1028668"/>
                <a:gd name="connsiteX487" fmla="*/ 490475 w 1056606"/>
                <a:gd name="connsiteY487" fmla="*/ 7357 h 1028668"/>
                <a:gd name="connsiteX488" fmla="*/ 311366 w 1056606"/>
                <a:gd name="connsiteY488" fmla="*/ 45064 h 1028668"/>
                <a:gd name="connsiteX489" fmla="*/ 283086 w 1056606"/>
                <a:gd name="connsiteY489" fmla="*/ 92198 h 1028668"/>
                <a:gd name="connsiteX490" fmla="*/ 320793 w 1056606"/>
                <a:gd name="connsiteY490" fmla="*/ 271307 h 1028668"/>
                <a:gd name="connsiteX491" fmla="*/ 518756 w 1056606"/>
                <a:gd name="connsiteY491" fmla="*/ 450416 h 1028668"/>
                <a:gd name="connsiteX492" fmla="*/ 547036 w 1056606"/>
                <a:gd name="connsiteY492" fmla="*/ 459843 h 1028668"/>
                <a:gd name="connsiteX493" fmla="*/ 707292 w 1056606"/>
                <a:gd name="connsiteY493" fmla="*/ 365575 h 1028668"/>
                <a:gd name="connsiteX494" fmla="*/ 716719 w 1056606"/>
                <a:gd name="connsiteY494" fmla="*/ 280734 h 1028668"/>
                <a:gd name="connsiteX495" fmla="*/ 707292 w 1056606"/>
                <a:gd name="connsiteY495" fmla="*/ 224173 h 1028668"/>
                <a:gd name="connsiteX496" fmla="*/ 575317 w 1056606"/>
                <a:gd name="connsiteY496" fmla="*/ 233600 h 1028668"/>
                <a:gd name="connsiteX497" fmla="*/ 424488 w 1056606"/>
                <a:gd name="connsiteY497" fmla="*/ 450416 h 1028668"/>
                <a:gd name="connsiteX498" fmla="*/ 415061 w 1056606"/>
                <a:gd name="connsiteY498" fmla="*/ 497550 h 1028668"/>
                <a:gd name="connsiteX499" fmla="*/ 537609 w 1056606"/>
                <a:gd name="connsiteY499" fmla="*/ 506977 h 1028668"/>
                <a:gd name="connsiteX500" fmla="*/ 594170 w 1056606"/>
                <a:gd name="connsiteY500" fmla="*/ 450416 h 1028668"/>
                <a:gd name="connsiteX501" fmla="*/ 622451 w 1056606"/>
                <a:gd name="connsiteY501" fmla="*/ 412709 h 1028668"/>
                <a:gd name="connsiteX502" fmla="*/ 386780 w 1056606"/>
                <a:gd name="connsiteY502" fmla="*/ 554111 h 1028668"/>
                <a:gd name="connsiteX503" fmla="*/ 339646 w 1056606"/>
                <a:gd name="connsiteY503" fmla="*/ 610672 h 1028668"/>
                <a:gd name="connsiteX504" fmla="*/ 405634 w 1056606"/>
                <a:gd name="connsiteY504" fmla="*/ 620099 h 1028668"/>
                <a:gd name="connsiteX505" fmla="*/ 528183 w 1056606"/>
                <a:gd name="connsiteY505" fmla="*/ 469270 h 1028668"/>
                <a:gd name="connsiteX506" fmla="*/ 537609 w 1056606"/>
                <a:gd name="connsiteY506" fmla="*/ 365575 h 1028668"/>
                <a:gd name="connsiteX507" fmla="*/ 518756 w 1056606"/>
                <a:gd name="connsiteY507" fmla="*/ 318441 h 1028668"/>
                <a:gd name="connsiteX508" fmla="*/ 452768 w 1056606"/>
                <a:gd name="connsiteY508" fmla="*/ 327868 h 1028668"/>
                <a:gd name="connsiteX509" fmla="*/ 415061 w 1056606"/>
                <a:gd name="connsiteY509" fmla="*/ 365575 h 1028668"/>
                <a:gd name="connsiteX510" fmla="*/ 339646 w 1056606"/>
                <a:gd name="connsiteY510" fmla="*/ 422136 h 1028668"/>
                <a:gd name="connsiteX511" fmla="*/ 235952 w 1056606"/>
                <a:gd name="connsiteY511" fmla="*/ 591818 h 1028668"/>
                <a:gd name="connsiteX512" fmla="*/ 330220 w 1056606"/>
                <a:gd name="connsiteY512" fmla="*/ 752074 h 1028668"/>
                <a:gd name="connsiteX513" fmla="*/ 641304 w 1056606"/>
                <a:gd name="connsiteY513" fmla="*/ 780355 h 1028668"/>
                <a:gd name="connsiteX514" fmla="*/ 744999 w 1056606"/>
                <a:gd name="connsiteY514" fmla="*/ 629526 h 1028668"/>
                <a:gd name="connsiteX515" fmla="*/ 735572 w 1056606"/>
                <a:gd name="connsiteY515" fmla="*/ 516404 h 1028668"/>
                <a:gd name="connsiteX516" fmla="*/ 518756 w 1056606"/>
                <a:gd name="connsiteY516" fmla="*/ 695513 h 1028668"/>
                <a:gd name="connsiteX517" fmla="*/ 509329 w 1056606"/>
                <a:gd name="connsiteY517" fmla="*/ 761501 h 1028668"/>
                <a:gd name="connsiteX518" fmla="*/ 565890 w 1056606"/>
                <a:gd name="connsiteY518" fmla="*/ 865196 h 1028668"/>
                <a:gd name="connsiteX519" fmla="*/ 820413 w 1056606"/>
                <a:gd name="connsiteY519" fmla="*/ 770928 h 1028668"/>
                <a:gd name="connsiteX520" fmla="*/ 773279 w 1056606"/>
                <a:gd name="connsiteY520" fmla="*/ 554111 h 1028668"/>
                <a:gd name="connsiteX521" fmla="*/ 716719 w 1056606"/>
                <a:gd name="connsiteY521" fmla="*/ 488124 h 1028668"/>
                <a:gd name="connsiteX522" fmla="*/ 660158 w 1056606"/>
                <a:gd name="connsiteY522" fmla="*/ 450416 h 1028668"/>
                <a:gd name="connsiteX523" fmla="*/ 339646 w 1056606"/>
                <a:gd name="connsiteY523" fmla="*/ 591818 h 1028668"/>
                <a:gd name="connsiteX524" fmla="*/ 292512 w 1056606"/>
                <a:gd name="connsiteY524" fmla="*/ 667233 h 1028668"/>
                <a:gd name="connsiteX525" fmla="*/ 405634 w 1056606"/>
                <a:gd name="connsiteY525" fmla="*/ 836915 h 1028668"/>
                <a:gd name="connsiteX526" fmla="*/ 914681 w 1056606"/>
                <a:gd name="connsiteY526" fmla="*/ 865196 h 1028668"/>
                <a:gd name="connsiteX527" fmla="*/ 914681 w 1056606"/>
                <a:gd name="connsiteY527" fmla="*/ 761501 h 1028668"/>
                <a:gd name="connsiteX528" fmla="*/ 876974 w 1056606"/>
                <a:gd name="connsiteY528" fmla="*/ 770928 h 1028668"/>
                <a:gd name="connsiteX529" fmla="*/ 858121 w 1056606"/>
                <a:gd name="connsiteY529" fmla="*/ 884049 h 1028668"/>
                <a:gd name="connsiteX530" fmla="*/ 886401 w 1056606"/>
                <a:gd name="connsiteY530" fmla="*/ 893476 h 1028668"/>
                <a:gd name="connsiteX531" fmla="*/ 914681 w 1056606"/>
                <a:gd name="connsiteY531" fmla="*/ 884049 h 1028668"/>
                <a:gd name="connsiteX532" fmla="*/ 924108 w 1056606"/>
                <a:gd name="connsiteY532" fmla="*/ 836915 h 1028668"/>
                <a:gd name="connsiteX533" fmla="*/ 933535 w 1056606"/>
                <a:gd name="connsiteY533" fmla="*/ 799208 h 1028668"/>
                <a:gd name="connsiteX534" fmla="*/ 905255 w 1056606"/>
                <a:gd name="connsiteY534" fmla="*/ 572965 h 1028668"/>
                <a:gd name="connsiteX535" fmla="*/ 886401 w 1056606"/>
                <a:gd name="connsiteY535" fmla="*/ 525831 h 1028668"/>
                <a:gd name="connsiteX536" fmla="*/ 829840 w 1056606"/>
                <a:gd name="connsiteY536" fmla="*/ 516404 h 1028668"/>
                <a:gd name="connsiteX537" fmla="*/ 735572 w 1056606"/>
                <a:gd name="connsiteY537" fmla="*/ 525831 h 1028668"/>
                <a:gd name="connsiteX538" fmla="*/ 679011 w 1056606"/>
                <a:gd name="connsiteY538" fmla="*/ 563538 h 1028668"/>
                <a:gd name="connsiteX539" fmla="*/ 613024 w 1056606"/>
                <a:gd name="connsiteY539" fmla="*/ 648379 h 1028668"/>
                <a:gd name="connsiteX540" fmla="*/ 622451 w 1056606"/>
                <a:gd name="connsiteY540" fmla="*/ 733221 h 1028668"/>
                <a:gd name="connsiteX541" fmla="*/ 650731 w 1056606"/>
                <a:gd name="connsiteY541" fmla="*/ 761501 h 1028668"/>
                <a:gd name="connsiteX542" fmla="*/ 716719 w 1056606"/>
                <a:gd name="connsiteY542" fmla="*/ 808635 h 1028668"/>
                <a:gd name="connsiteX543" fmla="*/ 886401 w 1056606"/>
                <a:gd name="connsiteY543" fmla="*/ 855769 h 1028668"/>
                <a:gd name="connsiteX544" fmla="*/ 971242 w 1056606"/>
                <a:gd name="connsiteY544" fmla="*/ 846342 h 1028668"/>
                <a:gd name="connsiteX545" fmla="*/ 990096 w 1056606"/>
                <a:gd name="connsiteY545" fmla="*/ 818062 h 1028668"/>
                <a:gd name="connsiteX546" fmla="*/ 999523 w 1056606"/>
                <a:gd name="connsiteY546" fmla="*/ 780355 h 1028668"/>
                <a:gd name="connsiteX547" fmla="*/ 1008950 w 1056606"/>
                <a:gd name="connsiteY547" fmla="*/ 752074 h 1028668"/>
                <a:gd name="connsiteX548" fmla="*/ 999523 w 1056606"/>
                <a:gd name="connsiteY548" fmla="*/ 657806 h 1028668"/>
                <a:gd name="connsiteX549" fmla="*/ 744999 w 1056606"/>
                <a:gd name="connsiteY549" fmla="*/ 780355 h 1028668"/>
                <a:gd name="connsiteX550" fmla="*/ 716719 w 1056606"/>
                <a:gd name="connsiteY550" fmla="*/ 827489 h 1028668"/>
                <a:gd name="connsiteX551" fmla="*/ 895828 w 1056606"/>
                <a:gd name="connsiteY551" fmla="*/ 855769 h 1028668"/>
                <a:gd name="connsiteX552" fmla="*/ 942962 w 1056606"/>
                <a:gd name="connsiteY552" fmla="*/ 733221 h 1028668"/>
                <a:gd name="connsiteX553" fmla="*/ 829840 w 1056606"/>
                <a:gd name="connsiteY553" fmla="*/ 459843 h 1028668"/>
                <a:gd name="connsiteX554" fmla="*/ 716719 w 1056606"/>
                <a:gd name="connsiteY554" fmla="*/ 450416 h 1028668"/>
                <a:gd name="connsiteX555" fmla="*/ 547036 w 1056606"/>
                <a:gd name="connsiteY555" fmla="*/ 459843 h 1028668"/>
                <a:gd name="connsiteX556" fmla="*/ 471622 w 1056606"/>
                <a:gd name="connsiteY556" fmla="*/ 488124 h 1028668"/>
                <a:gd name="connsiteX557" fmla="*/ 443341 w 1056606"/>
                <a:gd name="connsiteY557" fmla="*/ 497550 h 1028668"/>
                <a:gd name="connsiteX558" fmla="*/ 433914 w 1056606"/>
                <a:gd name="connsiteY558" fmla="*/ 525831 h 1028668"/>
                <a:gd name="connsiteX559" fmla="*/ 490475 w 1056606"/>
                <a:gd name="connsiteY559" fmla="*/ 554111 h 1028668"/>
                <a:gd name="connsiteX560" fmla="*/ 575317 w 1056606"/>
                <a:gd name="connsiteY560" fmla="*/ 610672 h 1028668"/>
                <a:gd name="connsiteX561" fmla="*/ 518756 w 1056606"/>
                <a:gd name="connsiteY561" fmla="*/ 572965 h 1028668"/>
                <a:gd name="connsiteX562" fmla="*/ 301939 w 1056606"/>
                <a:gd name="connsiteY562" fmla="*/ 469270 h 1028668"/>
                <a:gd name="connsiteX563" fmla="*/ 19135 w 1056606"/>
                <a:gd name="connsiteY563" fmla="*/ 375002 h 1028668"/>
                <a:gd name="connsiteX564" fmla="*/ 47415 w 1056606"/>
                <a:gd name="connsiteY564" fmla="*/ 412709 h 1028668"/>
                <a:gd name="connsiteX565" fmla="*/ 113403 w 1056606"/>
                <a:gd name="connsiteY565" fmla="*/ 384429 h 1028668"/>
                <a:gd name="connsiteX566" fmla="*/ 141684 w 1056606"/>
                <a:gd name="connsiteY566" fmla="*/ 365575 h 102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1056606" h="1028668">
                  <a:moveTo>
                    <a:pt x="198244" y="261880"/>
                  </a:moveTo>
                  <a:cubicBezTo>
                    <a:pt x="185675" y="280734"/>
                    <a:pt x="167702" y="296945"/>
                    <a:pt x="160537" y="318441"/>
                  </a:cubicBezTo>
                  <a:cubicBezTo>
                    <a:pt x="151539" y="345435"/>
                    <a:pt x="155788" y="375215"/>
                    <a:pt x="151110" y="403282"/>
                  </a:cubicBezTo>
                  <a:cubicBezTo>
                    <a:pt x="149476" y="413084"/>
                    <a:pt x="144826" y="422136"/>
                    <a:pt x="141684" y="431563"/>
                  </a:cubicBezTo>
                  <a:cubicBezTo>
                    <a:pt x="151111" y="447274"/>
                    <a:pt x="157008" y="465741"/>
                    <a:pt x="169964" y="478697"/>
                  </a:cubicBezTo>
                  <a:cubicBezTo>
                    <a:pt x="176990" y="485723"/>
                    <a:pt x="189723" y="493236"/>
                    <a:pt x="198244" y="488124"/>
                  </a:cubicBezTo>
                  <a:cubicBezTo>
                    <a:pt x="210294" y="480894"/>
                    <a:pt x="210813" y="462985"/>
                    <a:pt x="217098" y="450416"/>
                  </a:cubicBezTo>
                  <a:cubicBezTo>
                    <a:pt x="213956" y="434705"/>
                    <a:pt x="216559" y="416613"/>
                    <a:pt x="207671" y="403282"/>
                  </a:cubicBezTo>
                  <a:cubicBezTo>
                    <a:pt x="202159" y="395014"/>
                    <a:pt x="186417" y="386830"/>
                    <a:pt x="179391" y="393856"/>
                  </a:cubicBezTo>
                  <a:cubicBezTo>
                    <a:pt x="165339" y="407908"/>
                    <a:pt x="166822" y="431563"/>
                    <a:pt x="160537" y="450416"/>
                  </a:cubicBezTo>
                  <a:cubicBezTo>
                    <a:pt x="177871" y="519752"/>
                    <a:pt x="155869" y="459229"/>
                    <a:pt x="207671" y="525831"/>
                  </a:cubicBezTo>
                  <a:cubicBezTo>
                    <a:pt x="218920" y="540294"/>
                    <a:pt x="224703" y="558502"/>
                    <a:pt x="235952" y="572965"/>
                  </a:cubicBezTo>
                  <a:cubicBezTo>
                    <a:pt x="257337" y="600460"/>
                    <a:pt x="294358" y="627231"/>
                    <a:pt x="320793" y="648379"/>
                  </a:cubicBezTo>
                  <a:cubicBezTo>
                    <a:pt x="349116" y="591731"/>
                    <a:pt x="379760" y="546332"/>
                    <a:pt x="330220" y="469270"/>
                  </a:cubicBezTo>
                  <a:cubicBezTo>
                    <a:pt x="316520" y="447960"/>
                    <a:pt x="279943" y="475555"/>
                    <a:pt x="254805" y="478697"/>
                  </a:cubicBezTo>
                  <a:cubicBezTo>
                    <a:pt x="245378" y="488124"/>
                    <a:pt x="231476" y="494599"/>
                    <a:pt x="226525" y="506977"/>
                  </a:cubicBezTo>
                  <a:cubicBezTo>
                    <a:pt x="215810" y="533764"/>
                    <a:pt x="212101" y="612165"/>
                    <a:pt x="226525" y="638952"/>
                  </a:cubicBezTo>
                  <a:cubicBezTo>
                    <a:pt x="239166" y="662428"/>
                    <a:pt x="260658" y="681095"/>
                    <a:pt x="283086" y="695513"/>
                  </a:cubicBezTo>
                  <a:cubicBezTo>
                    <a:pt x="305669" y="710031"/>
                    <a:pt x="333362" y="714367"/>
                    <a:pt x="358500" y="723794"/>
                  </a:cubicBezTo>
                  <a:cubicBezTo>
                    <a:pt x="389923" y="714367"/>
                    <a:pt x="423883" y="711067"/>
                    <a:pt x="452768" y="695513"/>
                  </a:cubicBezTo>
                  <a:cubicBezTo>
                    <a:pt x="476523" y="682722"/>
                    <a:pt x="503622" y="605135"/>
                    <a:pt x="509329" y="591818"/>
                  </a:cubicBezTo>
                  <a:cubicBezTo>
                    <a:pt x="506187" y="572965"/>
                    <a:pt x="510504" y="551161"/>
                    <a:pt x="499902" y="535258"/>
                  </a:cubicBezTo>
                  <a:cubicBezTo>
                    <a:pt x="494390" y="526990"/>
                    <a:pt x="486785" y="554312"/>
                    <a:pt x="490475" y="563538"/>
                  </a:cubicBezTo>
                  <a:cubicBezTo>
                    <a:pt x="494683" y="574057"/>
                    <a:pt x="509329" y="576107"/>
                    <a:pt x="518756" y="582392"/>
                  </a:cubicBezTo>
                  <a:cubicBezTo>
                    <a:pt x="543894" y="576107"/>
                    <a:pt x="570994" y="575126"/>
                    <a:pt x="594170" y="563538"/>
                  </a:cubicBezTo>
                  <a:cubicBezTo>
                    <a:pt x="610069" y="555589"/>
                    <a:pt x="620773" y="539711"/>
                    <a:pt x="631877" y="525831"/>
                  </a:cubicBezTo>
                  <a:cubicBezTo>
                    <a:pt x="662215" y="487909"/>
                    <a:pt x="668857" y="470727"/>
                    <a:pt x="688438" y="431563"/>
                  </a:cubicBezTo>
                  <a:cubicBezTo>
                    <a:pt x="689326" y="425345"/>
                    <a:pt x="710014" y="332825"/>
                    <a:pt x="688438" y="318441"/>
                  </a:cubicBezTo>
                  <a:cubicBezTo>
                    <a:pt x="679011" y="312157"/>
                    <a:pt x="675869" y="337295"/>
                    <a:pt x="669585" y="346722"/>
                  </a:cubicBezTo>
                  <a:cubicBezTo>
                    <a:pt x="679012" y="362433"/>
                    <a:pt x="679792" y="390844"/>
                    <a:pt x="697865" y="393856"/>
                  </a:cubicBezTo>
                  <a:cubicBezTo>
                    <a:pt x="760799" y="404345"/>
                    <a:pt x="803846" y="344435"/>
                    <a:pt x="839267" y="309014"/>
                  </a:cubicBezTo>
                  <a:cubicBezTo>
                    <a:pt x="858461" y="241838"/>
                    <a:pt x="877421" y="231746"/>
                    <a:pt x="820413" y="167612"/>
                  </a:cubicBezTo>
                  <a:cubicBezTo>
                    <a:pt x="811806" y="157929"/>
                    <a:pt x="795275" y="161327"/>
                    <a:pt x="782706" y="158185"/>
                  </a:cubicBezTo>
                  <a:cubicBezTo>
                    <a:pt x="585499" y="189324"/>
                    <a:pt x="634694" y="134637"/>
                    <a:pt x="575317" y="233600"/>
                  </a:cubicBezTo>
                  <a:cubicBezTo>
                    <a:pt x="576257" y="238298"/>
                    <a:pt x="597563" y="365103"/>
                    <a:pt x="613024" y="384429"/>
                  </a:cubicBezTo>
                  <a:cubicBezTo>
                    <a:pt x="627179" y="402123"/>
                    <a:pt x="669585" y="422136"/>
                    <a:pt x="669585" y="422136"/>
                  </a:cubicBezTo>
                  <a:cubicBezTo>
                    <a:pt x="657016" y="331010"/>
                    <a:pt x="647863" y="239348"/>
                    <a:pt x="631877" y="148759"/>
                  </a:cubicBezTo>
                  <a:cubicBezTo>
                    <a:pt x="628936" y="132095"/>
                    <a:pt x="624036" y="114473"/>
                    <a:pt x="613024" y="101625"/>
                  </a:cubicBezTo>
                  <a:cubicBezTo>
                    <a:pt x="603879" y="90955"/>
                    <a:pt x="587886" y="89056"/>
                    <a:pt x="575317" y="82771"/>
                  </a:cubicBezTo>
                  <a:cubicBezTo>
                    <a:pt x="543894" y="98482"/>
                    <a:pt x="505890" y="105063"/>
                    <a:pt x="481048" y="129905"/>
                  </a:cubicBezTo>
                  <a:cubicBezTo>
                    <a:pt x="403591" y="207361"/>
                    <a:pt x="455345" y="417891"/>
                    <a:pt x="462195" y="469270"/>
                  </a:cubicBezTo>
                  <a:cubicBezTo>
                    <a:pt x="465761" y="496016"/>
                    <a:pt x="512494" y="518858"/>
                    <a:pt x="528183" y="525831"/>
                  </a:cubicBezTo>
                  <a:cubicBezTo>
                    <a:pt x="540022" y="531093"/>
                    <a:pt x="565890" y="548214"/>
                    <a:pt x="565890" y="535258"/>
                  </a:cubicBezTo>
                  <a:cubicBezTo>
                    <a:pt x="565890" y="521205"/>
                    <a:pt x="540976" y="522219"/>
                    <a:pt x="528183" y="516404"/>
                  </a:cubicBezTo>
                  <a:cubicBezTo>
                    <a:pt x="454814" y="483055"/>
                    <a:pt x="459960" y="487379"/>
                    <a:pt x="377354" y="459843"/>
                  </a:cubicBezTo>
                  <a:cubicBezTo>
                    <a:pt x="374212" y="494408"/>
                    <a:pt x="367927" y="528830"/>
                    <a:pt x="367927" y="563538"/>
                  </a:cubicBezTo>
                  <a:cubicBezTo>
                    <a:pt x="367927" y="791768"/>
                    <a:pt x="398819" y="687678"/>
                    <a:pt x="367927" y="780355"/>
                  </a:cubicBezTo>
                  <a:cubicBezTo>
                    <a:pt x="208257" y="461013"/>
                    <a:pt x="267062" y="594838"/>
                    <a:pt x="179391" y="384429"/>
                  </a:cubicBezTo>
                  <a:cubicBezTo>
                    <a:pt x="191960" y="365575"/>
                    <a:pt x="197147" y="338611"/>
                    <a:pt x="217098" y="327868"/>
                  </a:cubicBezTo>
                  <a:cubicBezTo>
                    <a:pt x="242151" y="314378"/>
                    <a:pt x="273755" y="322355"/>
                    <a:pt x="301939" y="318441"/>
                  </a:cubicBezTo>
                  <a:lnTo>
                    <a:pt x="556463" y="280734"/>
                  </a:lnTo>
                  <a:cubicBezTo>
                    <a:pt x="562748" y="271307"/>
                    <a:pt x="575317" y="263783"/>
                    <a:pt x="575317" y="252453"/>
                  </a:cubicBezTo>
                  <a:lnTo>
                    <a:pt x="518756" y="195893"/>
                  </a:lnTo>
                  <a:cubicBezTo>
                    <a:pt x="442485" y="119623"/>
                    <a:pt x="528965" y="166728"/>
                    <a:pt x="405634" y="120478"/>
                  </a:cubicBezTo>
                  <a:cubicBezTo>
                    <a:pt x="380496" y="136189"/>
                    <a:pt x="337660" y="138917"/>
                    <a:pt x="330220" y="167612"/>
                  </a:cubicBezTo>
                  <a:cubicBezTo>
                    <a:pt x="312853" y="234599"/>
                    <a:pt x="332274" y="306194"/>
                    <a:pt x="339646" y="375002"/>
                  </a:cubicBezTo>
                  <a:cubicBezTo>
                    <a:pt x="341763" y="394762"/>
                    <a:pt x="345020" y="416960"/>
                    <a:pt x="358500" y="431563"/>
                  </a:cubicBezTo>
                  <a:cubicBezTo>
                    <a:pt x="403115" y="479896"/>
                    <a:pt x="485430" y="516006"/>
                    <a:pt x="547036" y="535258"/>
                  </a:cubicBezTo>
                  <a:cubicBezTo>
                    <a:pt x="565280" y="540959"/>
                    <a:pt x="584743" y="541542"/>
                    <a:pt x="603597" y="544684"/>
                  </a:cubicBezTo>
                  <a:cubicBezTo>
                    <a:pt x="616166" y="541542"/>
                    <a:pt x="633531" y="545623"/>
                    <a:pt x="641304" y="535258"/>
                  </a:cubicBezTo>
                  <a:cubicBezTo>
                    <a:pt x="647266" y="527308"/>
                    <a:pt x="641432" y="509707"/>
                    <a:pt x="631877" y="506977"/>
                  </a:cubicBezTo>
                  <a:cubicBezTo>
                    <a:pt x="613499" y="501726"/>
                    <a:pt x="594170" y="513262"/>
                    <a:pt x="575317" y="516404"/>
                  </a:cubicBezTo>
                  <a:cubicBezTo>
                    <a:pt x="572175" y="525831"/>
                    <a:pt x="569712" y="535512"/>
                    <a:pt x="565890" y="544684"/>
                  </a:cubicBezTo>
                  <a:cubicBezTo>
                    <a:pt x="553987" y="573251"/>
                    <a:pt x="539050" y="600549"/>
                    <a:pt x="528183" y="629526"/>
                  </a:cubicBezTo>
                  <a:cubicBezTo>
                    <a:pt x="497065" y="712508"/>
                    <a:pt x="532895" y="679802"/>
                    <a:pt x="481048" y="714367"/>
                  </a:cubicBezTo>
                  <a:cubicBezTo>
                    <a:pt x="471621" y="711225"/>
                    <a:pt x="459794" y="711966"/>
                    <a:pt x="452768" y="704940"/>
                  </a:cubicBezTo>
                  <a:cubicBezTo>
                    <a:pt x="427099" y="679270"/>
                    <a:pt x="416360" y="633422"/>
                    <a:pt x="405634" y="601245"/>
                  </a:cubicBezTo>
                  <a:cubicBezTo>
                    <a:pt x="415061" y="572965"/>
                    <a:pt x="410326" y="534631"/>
                    <a:pt x="433914" y="516404"/>
                  </a:cubicBezTo>
                  <a:cubicBezTo>
                    <a:pt x="526449" y="444900"/>
                    <a:pt x="591733" y="443651"/>
                    <a:pt x="688438" y="431563"/>
                  </a:cubicBezTo>
                  <a:cubicBezTo>
                    <a:pt x="675869" y="396998"/>
                    <a:pt x="667179" y="360764"/>
                    <a:pt x="650731" y="327868"/>
                  </a:cubicBezTo>
                  <a:cubicBezTo>
                    <a:pt x="644769" y="315944"/>
                    <a:pt x="633258" y="307393"/>
                    <a:pt x="622451" y="299588"/>
                  </a:cubicBezTo>
                  <a:cubicBezTo>
                    <a:pt x="504471" y="214380"/>
                    <a:pt x="512042" y="204755"/>
                    <a:pt x="396207" y="186466"/>
                  </a:cubicBezTo>
                  <a:cubicBezTo>
                    <a:pt x="365014" y="181541"/>
                    <a:pt x="333362" y="180181"/>
                    <a:pt x="301939" y="177039"/>
                  </a:cubicBezTo>
                  <a:cubicBezTo>
                    <a:pt x="286228" y="180181"/>
                    <a:pt x="261312" y="171824"/>
                    <a:pt x="254805" y="186466"/>
                  </a:cubicBezTo>
                  <a:cubicBezTo>
                    <a:pt x="229251" y="243963"/>
                    <a:pt x="347755" y="410930"/>
                    <a:pt x="349073" y="412709"/>
                  </a:cubicBezTo>
                  <a:cubicBezTo>
                    <a:pt x="377969" y="451719"/>
                    <a:pt x="487573" y="552370"/>
                    <a:pt x="537609" y="582392"/>
                  </a:cubicBezTo>
                  <a:cubicBezTo>
                    <a:pt x="561527" y="596743"/>
                    <a:pt x="613255" y="605062"/>
                    <a:pt x="641304" y="610672"/>
                  </a:cubicBezTo>
                  <a:cubicBezTo>
                    <a:pt x="647589" y="598103"/>
                    <a:pt x="656120" y="586425"/>
                    <a:pt x="660158" y="572965"/>
                  </a:cubicBezTo>
                  <a:cubicBezTo>
                    <a:pt x="673252" y="529320"/>
                    <a:pt x="672272" y="494833"/>
                    <a:pt x="660158" y="450416"/>
                  </a:cubicBezTo>
                  <a:cubicBezTo>
                    <a:pt x="656460" y="436859"/>
                    <a:pt x="652739" y="420877"/>
                    <a:pt x="641304" y="412709"/>
                  </a:cubicBezTo>
                  <a:cubicBezTo>
                    <a:pt x="628266" y="403396"/>
                    <a:pt x="609484" y="407994"/>
                    <a:pt x="594170" y="403282"/>
                  </a:cubicBezTo>
                  <a:cubicBezTo>
                    <a:pt x="568510" y="395387"/>
                    <a:pt x="543894" y="384429"/>
                    <a:pt x="518756" y="375002"/>
                  </a:cubicBezTo>
                  <a:cubicBezTo>
                    <a:pt x="465337" y="381287"/>
                    <a:pt x="406609" y="369802"/>
                    <a:pt x="358500" y="393856"/>
                  </a:cubicBezTo>
                  <a:cubicBezTo>
                    <a:pt x="295000" y="425606"/>
                    <a:pt x="302173" y="571363"/>
                    <a:pt x="320793" y="610672"/>
                  </a:cubicBezTo>
                  <a:cubicBezTo>
                    <a:pt x="333483" y="637462"/>
                    <a:pt x="371069" y="642095"/>
                    <a:pt x="396207" y="657806"/>
                  </a:cubicBezTo>
                  <a:cubicBezTo>
                    <a:pt x="408776" y="676660"/>
                    <a:pt x="418993" y="697314"/>
                    <a:pt x="433914" y="714367"/>
                  </a:cubicBezTo>
                  <a:cubicBezTo>
                    <a:pt x="496094" y="785430"/>
                    <a:pt x="429586" y="668001"/>
                    <a:pt x="481048" y="770928"/>
                  </a:cubicBezTo>
                  <a:cubicBezTo>
                    <a:pt x="477906" y="780355"/>
                    <a:pt x="481139" y="802063"/>
                    <a:pt x="471622" y="799208"/>
                  </a:cubicBezTo>
                  <a:cubicBezTo>
                    <a:pt x="287179" y="743875"/>
                    <a:pt x="305563" y="731768"/>
                    <a:pt x="207671" y="601245"/>
                  </a:cubicBezTo>
                  <a:cubicBezTo>
                    <a:pt x="201387" y="572965"/>
                    <a:pt x="183636" y="544907"/>
                    <a:pt x="188818" y="516404"/>
                  </a:cubicBezTo>
                  <a:cubicBezTo>
                    <a:pt x="196866" y="472140"/>
                    <a:pt x="214607" y="426678"/>
                    <a:pt x="245378" y="393856"/>
                  </a:cubicBezTo>
                  <a:cubicBezTo>
                    <a:pt x="265767" y="372108"/>
                    <a:pt x="301728" y="374342"/>
                    <a:pt x="330220" y="365575"/>
                  </a:cubicBezTo>
                  <a:cubicBezTo>
                    <a:pt x="484213" y="318192"/>
                    <a:pt x="273843" y="387507"/>
                    <a:pt x="396207" y="346722"/>
                  </a:cubicBezTo>
                  <a:cubicBezTo>
                    <a:pt x="430772" y="349864"/>
                    <a:pt x="468389" y="341604"/>
                    <a:pt x="499902" y="356148"/>
                  </a:cubicBezTo>
                  <a:cubicBezTo>
                    <a:pt x="530574" y="370304"/>
                    <a:pt x="508632" y="412012"/>
                    <a:pt x="528183" y="431563"/>
                  </a:cubicBezTo>
                  <a:cubicBezTo>
                    <a:pt x="538120" y="441500"/>
                    <a:pt x="553321" y="444132"/>
                    <a:pt x="565890" y="450416"/>
                  </a:cubicBezTo>
                  <a:cubicBezTo>
                    <a:pt x="674777" y="395973"/>
                    <a:pt x="679348" y="415570"/>
                    <a:pt x="603597" y="195893"/>
                  </a:cubicBezTo>
                  <a:cubicBezTo>
                    <a:pt x="590693" y="158471"/>
                    <a:pt x="456610" y="127287"/>
                    <a:pt x="433914" y="120478"/>
                  </a:cubicBezTo>
                  <a:cubicBezTo>
                    <a:pt x="296039" y="159871"/>
                    <a:pt x="227445" y="118869"/>
                    <a:pt x="217098" y="243027"/>
                  </a:cubicBezTo>
                  <a:cubicBezTo>
                    <a:pt x="215767" y="258994"/>
                    <a:pt x="222639" y="274617"/>
                    <a:pt x="226525" y="290161"/>
                  </a:cubicBezTo>
                  <a:cubicBezTo>
                    <a:pt x="228935" y="299801"/>
                    <a:pt x="228926" y="311415"/>
                    <a:pt x="235952" y="318441"/>
                  </a:cubicBezTo>
                  <a:cubicBezTo>
                    <a:pt x="248908" y="331397"/>
                    <a:pt x="267988" y="336342"/>
                    <a:pt x="283086" y="346722"/>
                  </a:cubicBezTo>
                  <a:cubicBezTo>
                    <a:pt x="318305" y="370935"/>
                    <a:pt x="347098" y="406263"/>
                    <a:pt x="386780" y="422136"/>
                  </a:cubicBezTo>
                  <a:lnTo>
                    <a:pt x="481048" y="459843"/>
                  </a:lnTo>
                  <a:cubicBezTo>
                    <a:pt x="512471" y="450416"/>
                    <a:pt x="559967" y="460557"/>
                    <a:pt x="575317" y="431563"/>
                  </a:cubicBezTo>
                  <a:cubicBezTo>
                    <a:pt x="582558" y="417885"/>
                    <a:pt x="591750" y="290995"/>
                    <a:pt x="537609" y="271307"/>
                  </a:cubicBezTo>
                  <a:cubicBezTo>
                    <a:pt x="513801" y="262649"/>
                    <a:pt x="487333" y="265022"/>
                    <a:pt x="462195" y="261880"/>
                  </a:cubicBezTo>
                  <a:cubicBezTo>
                    <a:pt x="369579" y="287140"/>
                    <a:pt x="358863" y="260426"/>
                    <a:pt x="339646" y="337295"/>
                  </a:cubicBezTo>
                  <a:cubicBezTo>
                    <a:pt x="303133" y="483349"/>
                    <a:pt x="350335" y="342517"/>
                    <a:pt x="320793" y="440990"/>
                  </a:cubicBezTo>
                  <a:cubicBezTo>
                    <a:pt x="315082" y="460025"/>
                    <a:pt x="301939" y="497550"/>
                    <a:pt x="301939" y="497550"/>
                  </a:cubicBezTo>
                  <a:cubicBezTo>
                    <a:pt x="382275" y="612315"/>
                    <a:pt x="340359" y="586446"/>
                    <a:pt x="471622" y="638952"/>
                  </a:cubicBezTo>
                  <a:cubicBezTo>
                    <a:pt x="499300" y="650023"/>
                    <a:pt x="528183" y="657806"/>
                    <a:pt x="556463" y="667233"/>
                  </a:cubicBezTo>
                  <a:lnTo>
                    <a:pt x="584743" y="676660"/>
                  </a:lnTo>
                  <a:cubicBezTo>
                    <a:pt x="594170" y="673518"/>
                    <a:pt x="604938" y="673009"/>
                    <a:pt x="613024" y="667233"/>
                  </a:cubicBezTo>
                  <a:cubicBezTo>
                    <a:pt x="691309" y="611315"/>
                    <a:pt x="615112" y="641399"/>
                    <a:pt x="679011" y="620099"/>
                  </a:cubicBezTo>
                  <a:cubicBezTo>
                    <a:pt x="688438" y="635810"/>
                    <a:pt x="708597" y="648957"/>
                    <a:pt x="707292" y="667233"/>
                  </a:cubicBezTo>
                  <a:cubicBezTo>
                    <a:pt x="700617" y="760690"/>
                    <a:pt x="627785" y="775910"/>
                    <a:pt x="565890" y="827489"/>
                  </a:cubicBezTo>
                  <a:cubicBezTo>
                    <a:pt x="468539" y="908615"/>
                    <a:pt x="537187" y="881047"/>
                    <a:pt x="471622" y="902903"/>
                  </a:cubicBezTo>
                  <a:cubicBezTo>
                    <a:pt x="446484" y="877765"/>
                    <a:pt x="418033" y="855551"/>
                    <a:pt x="396207" y="827489"/>
                  </a:cubicBezTo>
                  <a:cubicBezTo>
                    <a:pt x="309404" y="715885"/>
                    <a:pt x="273664" y="648388"/>
                    <a:pt x="207671" y="535258"/>
                  </a:cubicBezTo>
                  <a:cubicBezTo>
                    <a:pt x="213956" y="516404"/>
                    <a:pt x="212472" y="492750"/>
                    <a:pt x="226525" y="478697"/>
                  </a:cubicBezTo>
                  <a:cubicBezTo>
                    <a:pt x="237855" y="467367"/>
                    <a:pt x="257637" y="469270"/>
                    <a:pt x="273659" y="469270"/>
                  </a:cubicBezTo>
                  <a:cubicBezTo>
                    <a:pt x="320898" y="469270"/>
                    <a:pt x="367927" y="475555"/>
                    <a:pt x="415061" y="478697"/>
                  </a:cubicBezTo>
                  <a:cubicBezTo>
                    <a:pt x="424488" y="484981"/>
                    <a:pt x="433208" y="492483"/>
                    <a:pt x="443341" y="497550"/>
                  </a:cubicBezTo>
                  <a:cubicBezTo>
                    <a:pt x="452229" y="501994"/>
                    <a:pt x="462067" y="504247"/>
                    <a:pt x="471622" y="506977"/>
                  </a:cubicBezTo>
                  <a:cubicBezTo>
                    <a:pt x="502687" y="515853"/>
                    <a:pt x="524063" y="519351"/>
                    <a:pt x="556463" y="525831"/>
                  </a:cubicBezTo>
                  <a:cubicBezTo>
                    <a:pt x="565890" y="535258"/>
                    <a:pt x="576209" y="543870"/>
                    <a:pt x="584743" y="554111"/>
                  </a:cubicBezTo>
                  <a:cubicBezTo>
                    <a:pt x="591996" y="562815"/>
                    <a:pt x="592849" y="578809"/>
                    <a:pt x="603597" y="582392"/>
                  </a:cubicBezTo>
                  <a:cubicBezTo>
                    <a:pt x="615888" y="586489"/>
                    <a:pt x="628735" y="576107"/>
                    <a:pt x="641304" y="572965"/>
                  </a:cubicBezTo>
                  <a:cubicBezTo>
                    <a:pt x="644446" y="560396"/>
                    <a:pt x="647172" y="547715"/>
                    <a:pt x="650731" y="535258"/>
                  </a:cubicBezTo>
                  <a:cubicBezTo>
                    <a:pt x="653461" y="525703"/>
                    <a:pt x="660158" y="516914"/>
                    <a:pt x="660158" y="506977"/>
                  </a:cubicBezTo>
                  <a:cubicBezTo>
                    <a:pt x="660158" y="494021"/>
                    <a:pt x="654290" y="481727"/>
                    <a:pt x="650731" y="469270"/>
                  </a:cubicBezTo>
                  <a:cubicBezTo>
                    <a:pt x="640949" y="435033"/>
                    <a:pt x="638910" y="428506"/>
                    <a:pt x="603597" y="403282"/>
                  </a:cubicBezTo>
                  <a:cubicBezTo>
                    <a:pt x="595511" y="397506"/>
                    <a:pt x="584397" y="397892"/>
                    <a:pt x="575317" y="393856"/>
                  </a:cubicBezTo>
                  <a:cubicBezTo>
                    <a:pt x="556055" y="385295"/>
                    <a:pt x="537610" y="375002"/>
                    <a:pt x="518756" y="365575"/>
                  </a:cubicBezTo>
                  <a:cubicBezTo>
                    <a:pt x="493618" y="368717"/>
                    <a:pt x="465487" y="362699"/>
                    <a:pt x="443341" y="375002"/>
                  </a:cubicBezTo>
                  <a:cubicBezTo>
                    <a:pt x="432016" y="381294"/>
                    <a:pt x="433914" y="399753"/>
                    <a:pt x="433914" y="412709"/>
                  </a:cubicBezTo>
                  <a:cubicBezTo>
                    <a:pt x="433914" y="438639"/>
                    <a:pt x="460139" y="460325"/>
                    <a:pt x="471622" y="478697"/>
                  </a:cubicBezTo>
                  <a:cubicBezTo>
                    <a:pt x="512982" y="544873"/>
                    <a:pt x="464842" y="490772"/>
                    <a:pt x="518756" y="544684"/>
                  </a:cubicBezTo>
                  <a:cubicBezTo>
                    <a:pt x="528204" y="573027"/>
                    <a:pt x="526732" y="576880"/>
                    <a:pt x="547036" y="601245"/>
                  </a:cubicBezTo>
                  <a:cubicBezTo>
                    <a:pt x="555571" y="611487"/>
                    <a:pt x="563742" y="622912"/>
                    <a:pt x="575317" y="629526"/>
                  </a:cubicBezTo>
                  <a:cubicBezTo>
                    <a:pt x="586566" y="635954"/>
                    <a:pt x="600455" y="635810"/>
                    <a:pt x="613024" y="638952"/>
                  </a:cubicBezTo>
                  <a:cubicBezTo>
                    <a:pt x="685114" y="610117"/>
                    <a:pt x="794336" y="584350"/>
                    <a:pt x="622451" y="431563"/>
                  </a:cubicBezTo>
                  <a:cubicBezTo>
                    <a:pt x="588255" y="401167"/>
                    <a:pt x="534467" y="456701"/>
                    <a:pt x="490475" y="469270"/>
                  </a:cubicBezTo>
                  <a:cubicBezTo>
                    <a:pt x="481048" y="481839"/>
                    <a:pt x="463175" y="491296"/>
                    <a:pt x="462195" y="506977"/>
                  </a:cubicBezTo>
                  <a:cubicBezTo>
                    <a:pt x="457670" y="579382"/>
                    <a:pt x="477202" y="651169"/>
                    <a:pt x="547036" y="686086"/>
                  </a:cubicBezTo>
                  <a:cubicBezTo>
                    <a:pt x="572486" y="698811"/>
                    <a:pt x="603597" y="692371"/>
                    <a:pt x="631877" y="695513"/>
                  </a:cubicBezTo>
                  <a:cubicBezTo>
                    <a:pt x="660158" y="692371"/>
                    <a:pt x="692525" y="701063"/>
                    <a:pt x="716719" y="686086"/>
                  </a:cubicBezTo>
                  <a:cubicBezTo>
                    <a:pt x="808846" y="629055"/>
                    <a:pt x="830558" y="571673"/>
                    <a:pt x="876974" y="488124"/>
                  </a:cubicBezTo>
                  <a:cubicBezTo>
                    <a:pt x="880116" y="475555"/>
                    <a:pt x="897989" y="456210"/>
                    <a:pt x="886401" y="450416"/>
                  </a:cubicBezTo>
                  <a:cubicBezTo>
                    <a:pt x="835381" y="424906"/>
                    <a:pt x="810073" y="474092"/>
                    <a:pt x="782706" y="497550"/>
                  </a:cubicBezTo>
                  <a:cubicBezTo>
                    <a:pt x="774104" y="504923"/>
                    <a:pt x="763853" y="510119"/>
                    <a:pt x="754426" y="516404"/>
                  </a:cubicBezTo>
                  <a:cubicBezTo>
                    <a:pt x="760710" y="535258"/>
                    <a:pt x="756426" y="562432"/>
                    <a:pt x="773279" y="572965"/>
                  </a:cubicBezTo>
                  <a:cubicBezTo>
                    <a:pt x="789487" y="583095"/>
                    <a:pt x="817054" y="577745"/>
                    <a:pt x="829840" y="563538"/>
                  </a:cubicBezTo>
                  <a:cubicBezTo>
                    <a:pt x="837276" y="555276"/>
                    <a:pt x="871480" y="431940"/>
                    <a:pt x="876974" y="412709"/>
                  </a:cubicBezTo>
                  <a:cubicBezTo>
                    <a:pt x="873832" y="381286"/>
                    <a:pt x="880615" y="347190"/>
                    <a:pt x="867547" y="318441"/>
                  </a:cubicBezTo>
                  <a:cubicBezTo>
                    <a:pt x="862186" y="306646"/>
                    <a:pt x="842696" y="307407"/>
                    <a:pt x="829840" y="309014"/>
                  </a:cubicBezTo>
                  <a:cubicBezTo>
                    <a:pt x="766245" y="316964"/>
                    <a:pt x="704149" y="334153"/>
                    <a:pt x="641304" y="346722"/>
                  </a:cubicBezTo>
                  <a:cubicBezTo>
                    <a:pt x="644446" y="359291"/>
                    <a:pt x="643864" y="373442"/>
                    <a:pt x="650731" y="384429"/>
                  </a:cubicBezTo>
                  <a:cubicBezTo>
                    <a:pt x="677973" y="428016"/>
                    <a:pt x="698987" y="425652"/>
                    <a:pt x="744999" y="440990"/>
                  </a:cubicBezTo>
                  <a:cubicBezTo>
                    <a:pt x="788991" y="431563"/>
                    <a:pt x="840218" y="438654"/>
                    <a:pt x="876974" y="412709"/>
                  </a:cubicBezTo>
                  <a:cubicBezTo>
                    <a:pt x="901328" y="395518"/>
                    <a:pt x="906401" y="357656"/>
                    <a:pt x="905255" y="327868"/>
                  </a:cubicBezTo>
                  <a:cubicBezTo>
                    <a:pt x="902590" y="258583"/>
                    <a:pt x="862213" y="123024"/>
                    <a:pt x="810987" y="63917"/>
                  </a:cubicBezTo>
                  <a:cubicBezTo>
                    <a:pt x="794395" y="44772"/>
                    <a:pt x="766995" y="38779"/>
                    <a:pt x="744999" y="26210"/>
                  </a:cubicBezTo>
                  <a:cubicBezTo>
                    <a:pt x="713576" y="29352"/>
                    <a:pt x="680690" y="25651"/>
                    <a:pt x="650731" y="35637"/>
                  </a:cubicBezTo>
                  <a:cubicBezTo>
                    <a:pt x="639983" y="39220"/>
                    <a:pt x="636944" y="53783"/>
                    <a:pt x="631877" y="63917"/>
                  </a:cubicBezTo>
                  <a:cubicBezTo>
                    <a:pt x="627433" y="72805"/>
                    <a:pt x="626895" y="83310"/>
                    <a:pt x="622451" y="92198"/>
                  </a:cubicBezTo>
                  <a:cubicBezTo>
                    <a:pt x="614257" y="108586"/>
                    <a:pt x="603597" y="123621"/>
                    <a:pt x="594170" y="139332"/>
                  </a:cubicBezTo>
                  <a:cubicBezTo>
                    <a:pt x="600455" y="170755"/>
                    <a:pt x="598693" y="204938"/>
                    <a:pt x="613024" y="233600"/>
                  </a:cubicBezTo>
                  <a:cubicBezTo>
                    <a:pt x="651649" y="310850"/>
                    <a:pt x="775200" y="257772"/>
                    <a:pt x="820413" y="252453"/>
                  </a:cubicBezTo>
                  <a:cubicBezTo>
                    <a:pt x="842462" y="201007"/>
                    <a:pt x="868825" y="170167"/>
                    <a:pt x="839267" y="111051"/>
                  </a:cubicBezTo>
                  <a:cubicBezTo>
                    <a:pt x="832983" y="98482"/>
                    <a:pt x="814129" y="98482"/>
                    <a:pt x="801560" y="92198"/>
                  </a:cubicBezTo>
                  <a:cubicBezTo>
                    <a:pt x="751284" y="104767"/>
                    <a:pt x="695847" y="104405"/>
                    <a:pt x="650731" y="129905"/>
                  </a:cubicBezTo>
                  <a:cubicBezTo>
                    <a:pt x="563849" y="179012"/>
                    <a:pt x="571752" y="267110"/>
                    <a:pt x="603597" y="346722"/>
                  </a:cubicBezTo>
                  <a:cubicBezTo>
                    <a:pt x="613499" y="371478"/>
                    <a:pt x="637295" y="389564"/>
                    <a:pt x="660158" y="403282"/>
                  </a:cubicBezTo>
                  <a:cubicBezTo>
                    <a:pt x="685720" y="418619"/>
                    <a:pt x="716719" y="422136"/>
                    <a:pt x="744999" y="431563"/>
                  </a:cubicBezTo>
                  <a:cubicBezTo>
                    <a:pt x="757568" y="428421"/>
                    <a:pt x="772589" y="430229"/>
                    <a:pt x="782706" y="422136"/>
                  </a:cubicBezTo>
                  <a:cubicBezTo>
                    <a:pt x="790465" y="415929"/>
                    <a:pt x="792133" y="403793"/>
                    <a:pt x="792133" y="393856"/>
                  </a:cubicBezTo>
                  <a:cubicBezTo>
                    <a:pt x="792133" y="317478"/>
                    <a:pt x="802585" y="289505"/>
                    <a:pt x="763853" y="243027"/>
                  </a:cubicBezTo>
                  <a:cubicBezTo>
                    <a:pt x="755318" y="232785"/>
                    <a:pt x="744999" y="224173"/>
                    <a:pt x="735572" y="214746"/>
                  </a:cubicBezTo>
                  <a:cubicBezTo>
                    <a:pt x="669349" y="227163"/>
                    <a:pt x="528634" y="221688"/>
                    <a:pt x="509329" y="327868"/>
                  </a:cubicBezTo>
                  <a:cubicBezTo>
                    <a:pt x="495792" y="402323"/>
                    <a:pt x="508818" y="480955"/>
                    <a:pt x="528183" y="554111"/>
                  </a:cubicBezTo>
                  <a:cubicBezTo>
                    <a:pt x="542557" y="608411"/>
                    <a:pt x="637824" y="692904"/>
                    <a:pt x="679011" y="723794"/>
                  </a:cubicBezTo>
                  <a:cubicBezTo>
                    <a:pt x="685774" y="728866"/>
                    <a:pt x="741731" y="741830"/>
                    <a:pt x="744999" y="742647"/>
                  </a:cubicBezTo>
                  <a:cubicBezTo>
                    <a:pt x="754426" y="739505"/>
                    <a:pt x="765011" y="738733"/>
                    <a:pt x="773279" y="733221"/>
                  </a:cubicBezTo>
                  <a:cubicBezTo>
                    <a:pt x="795055" y="718704"/>
                    <a:pt x="806501" y="697528"/>
                    <a:pt x="820413" y="676660"/>
                  </a:cubicBezTo>
                  <a:cubicBezTo>
                    <a:pt x="814129" y="638953"/>
                    <a:pt x="817579" y="598247"/>
                    <a:pt x="801560" y="563538"/>
                  </a:cubicBezTo>
                  <a:cubicBezTo>
                    <a:pt x="796131" y="551775"/>
                    <a:pt x="776745" y="552822"/>
                    <a:pt x="763853" y="554111"/>
                  </a:cubicBezTo>
                  <a:cubicBezTo>
                    <a:pt x="712954" y="559201"/>
                    <a:pt x="663300" y="572965"/>
                    <a:pt x="613024" y="582392"/>
                  </a:cubicBezTo>
                  <a:cubicBezTo>
                    <a:pt x="594170" y="601245"/>
                    <a:pt x="572833" y="617906"/>
                    <a:pt x="556463" y="638952"/>
                  </a:cubicBezTo>
                  <a:cubicBezTo>
                    <a:pt x="550362" y="646796"/>
                    <a:pt x="538610" y="661966"/>
                    <a:pt x="547036" y="667233"/>
                  </a:cubicBezTo>
                  <a:cubicBezTo>
                    <a:pt x="571603" y="682587"/>
                    <a:pt x="603597" y="679802"/>
                    <a:pt x="631877" y="686086"/>
                  </a:cubicBezTo>
                  <a:cubicBezTo>
                    <a:pt x="657015" y="670375"/>
                    <a:pt x="689218" y="662449"/>
                    <a:pt x="707292" y="638952"/>
                  </a:cubicBezTo>
                  <a:cubicBezTo>
                    <a:pt x="711334" y="633697"/>
                    <a:pt x="744939" y="478969"/>
                    <a:pt x="744999" y="478697"/>
                  </a:cubicBezTo>
                  <a:cubicBezTo>
                    <a:pt x="735572" y="466128"/>
                    <a:pt x="732028" y="444523"/>
                    <a:pt x="716719" y="440990"/>
                  </a:cubicBezTo>
                  <a:cubicBezTo>
                    <a:pt x="639104" y="423078"/>
                    <a:pt x="623744" y="449382"/>
                    <a:pt x="575317" y="488124"/>
                  </a:cubicBezTo>
                  <a:cubicBezTo>
                    <a:pt x="565712" y="536147"/>
                    <a:pt x="552463" y="569373"/>
                    <a:pt x="584743" y="620099"/>
                  </a:cubicBezTo>
                  <a:cubicBezTo>
                    <a:pt x="593828" y="634375"/>
                    <a:pt x="616166" y="632668"/>
                    <a:pt x="631877" y="638952"/>
                  </a:cubicBezTo>
                  <a:cubicBezTo>
                    <a:pt x="669584" y="620099"/>
                    <a:pt x="719390" y="615880"/>
                    <a:pt x="744999" y="582392"/>
                  </a:cubicBezTo>
                  <a:cubicBezTo>
                    <a:pt x="763102" y="558719"/>
                    <a:pt x="751225" y="370676"/>
                    <a:pt x="744999" y="356148"/>
                  </a:cubicBezTo>
                  <a:cubicBezTo>
                    <a:pt x="738687" y="341421"/>
                    <a:pt x="713576" y="349864"/>
                    <a:pt x="697865" y="346722"/>
                  </a:cubicBezTo>
                  <a:cubicBezTo>
                    <a:pt x="622943" y="352965"/>
                    <a:pt x="583314" y="335092"/>
                    <a:pt x="537609" y="393856"/>
                  </a:cubicBezTo>
                  <a:cubicBezTo>
                    <a:pt x="527220" y="407213"/>
                    <a:pt x="525040" y="425279"/>
                    <a:pt x="518756" y="440990"/>
                  </a:cubicBezTo>
                  <a:cubicBezTo>
                    <a:pt x="528183" y="462986"/>
                    <a:pt x="527682" y="492902"/>
                    <a:pt x="547036" y="506977"/>
                  </a:cubicBezTo>
                  <a:cubicBezTo>
                    <a:pt x="617541" y="558253"/>
                    <a:pt x="754869" y="446301"/>
                    <a:pt x="782706" y="431563"/>
                  </a:cubicBezTo>
                  <a:cubicBezTo>
                    <a:pt x="789555" y="349371"/>
                    <a:pt x="802102" y="268902"/>
                    <a:pt x="782706" y="186466"/>
                  </a:cubicBezTo>
                  <a:cubicBezTo>
                    <a:pt x="779653" y="173489"/>
                    <a:pt x="766350" y="164147"/>
                    <a:pt x="754426" y="158185"/>
                  </a:cubicBezTo>
                  <a:cubicBezTo>
                    <a:pt x="740095" y="151020"/>
                    <a:pt x="723003" y="151901"/>
                    <a:pt x="707292" y="148759"/>
                  </a:cubicBezTo>
                  <a:cubicBezTo>
                    <a:pt x="635020" y="167612"/>
                    <a:pt x="558904" y="175382"/>
                    <a:pt x="490475" y="205319"/>
                  </a:cubicBezTo>
                  <a:cubicBezTo>
                    <a:pt x="421524" y="235485"/>
                    <a:pt x="364472" y="299982"/>
                    <a:pt x="424488" y="375002"/>
                  </a:cubicBezTo>
                  <a:cubicBezTo>
                    <a:pt x="473630" y="436429"/>
                    <a:pt x="619881" y="500979"/>
                    <a:pt x="688438" y="535258"/>
                  </a:cubicBezTo>
                  <a:cubicBezTo>
                    <a:pt x="716718" y="516404"/>
                    <a:pt x="760656" y="510255"/>
                    <a:pt x="773279" y="478697"/>
                  </a:cubicBezTo>
                  <a:cubicBezTo>
                    <a:pt x="804908" y="399625"/>
                    <a:pt x="763242" y="301792"/>
                    <a:pt x="679011" y="280734"/>
                  </a:cubicBezTo>
                  <a:cubicBezTo>
                    <a:pt x="598313" y="260559"/>
                    <a:pt x="685971" y="283498"/>
                    <a:pt x="556463" y="243027"/>
                  </a:cubicBezTo>
                  <a:cubicBezTo>
                    <a:pt x="534628" y="236204"/>
                    <a:pt x="513188" y="226899"/>
                    <a:pt x="490475" y="224173"/>
                  </a:cubicBezTo>
                  <a:cubicBezTo>
                    <a:pt x="434231" y="217424"/>
                    <a:pt x="377354" y="217888"/>
                    <a:pt x="320793" y="214746"/>
                  </a:cubicBezTo>
                  <a:cubicBezTo>
                    <a:pt x="295655" y="217888"/>
                    <a:pt x="256708" y="201514"/>
                    <a:pt x="245378" y="224173"/>
                  </a:cubicBezTo>
                  <a:cubicBezTo>
                    <a:pt x="235441" y="244046"/>
                    <a:pt x="274624" y="258127"/>
                    <a:pt x="292512" y="271307"/>
                  </a:cubicBezTo>
                  <a:cubicBezTo>
                    <a:pt x="397434" y="348617"/>
                    <a:pt x="412342" y="346230"/>
                    <a:pt x="509329" y="403282"/>
                  </a:cubicBezTo>
                  <a:cubicBezTo>
                    <a:pt x="532304" y="416797"/>
                    <a:pt x="588737" y="456627"/>
                    <a:pt x="622451" y="469270"/>
                  </a:cubicBezTo>
                  <a:cubicBezTo>
                    <a:pt x="634582" y="473819"/>
                    <a:pt x="647589" y="475555"/>
                    <a:pt x="660158" y="478697"/>
                  </a:cubicBezTo>
                  <a:cubicBezTo>
                    <a:pt x="669585" y="475555"/>
                    <a:pt x="687341" y="479146"/>
                    <a:pt x="688438" y="469270"/>
                  </a:cubicBezTo>
                  <a:cubicBezTo>
                    <a:pt x="694575" y="414036"/>
                    <a:pt x="672851" y="387924"/>
                    <a:pt x="631877" y="365575"/>
                  </a:cubicBezTo>
                  <a:cubicBezTo>
                    <a:pt x="552698" y="322386"/>
                    <a:pt x="589801" y="348408"/>
                    <a:pt x="528183" y="327868"/>
                  </a:cubicBezTo>
                  <a:cubicBezTo>
                    <a:pt x="434919" y="296780"/>
                    <a:pt x="531684" y="315343"/>
                    <a:pt x="405634" y="299588"/>
                  </a:cubicBezTo>
                  <a:cubicBezTo>
                    <a:pt x="371069" y="302730"/>
                    <a:pt x="333977" y="295665"/>
                    <a:pt x="301939" y="309014"/>
                  </a:cubicBezTo>
                  <a:cubicBezTo>
                    <a:pt x="262987" y="325244"/>
                    <a:pt x="315922" y="380886"/>
                    <a:pt x="320793" y="384429"/>
                  </a:cubicBezTo>
                  <a:cubicBezTo>
                    <a:pt x="343523" y="400960"/>
                    <a:pt x="371408" y="408910"/>
                    <a:pt x="396207" y="422136"/>
                  </a:cubicBezTo>
                  <a:cubicBezTo>
                    <a:pt x="418560" y="434058"/>
                    <a:pt x="438474" y="450948"/>
                    <a:pt x="462195" y="459843"/>
                  </a:cubicBezTo>
                  <a:cubicBezTo>
                    <a:pt x="489321" y="470015"/>
                    <a:pt x="519020" y="471324"/>
                    <a:pt x="547036" y="478697"/>
                  </a:cubicBezTo>
                  <a:cubicBezTo>
                    <a:pt x="578762" y="487046"/>
                    <a:pt x="609881" y="497550"/>
                    <a:pt x="641304" y="506977"/>
                  </a:cubicBezTo>
                  <a:cubicBezTo>
                    <a:pt x="675869" y="503835"/>
                    <a:pt x="716121" y="516802"/>
                    <a:pt x="744999" y="497550"/>
                  </a:cubicBezTo>
                  <a:cubicBezTo>
                    <a:pt x="764146" y="484785"/>
                    <a:pt x="704272" y="425553"/>
                    <a:pt x="697865" y="422136"/>
                  </a:cubicBezTo>
                  <a:cubicBezTo>
                    <a:pt x="593099" y="366261"/>
                    <a:pt x="578064" y="373974"/>
                    <a:pt x="462195" y="356148"/>
                  </a:cubicBezTo>
                  <a:cubicBezTo>
                    <a:pt x="402492" y="362433"/>
                    <a:pt x="340038" y="356018"/>
                    <a:pt x="283086" y="375002"/>
                  </a:cubicBezTo>
                  <a:cubicBezTo>
                    <a:pt x="267033" y="380353"/>
                    <a:pt x="253777" y="408830"/>
                    <a:pt x="264232" y="422136"/>
                  </a:cubicBezTo>
                  <a:cubicBezTo>
                    <a:pt x="324603" y="498972"/>
                    <a:pt x="582269" y="592069"/>
                    <a:pt x="631877" y="610672"/>
                  </a:cubicBezTo>
                  <a:cubicBezTo>
                    <a:pt x="674716" y="626737"/>
                    <a:pt x="763853" y="648379"/>
                    <a:pt x="763853" y="648379"/>
                  </a:cubicBezTo>
                  <a:cubicBezTo>
                    <a:pt x="773280" y="645237"/>
                    <a:pt x="785107" y="645978"/>
                    <a:pt x="792133" y="638952"/>
                  </a:cubicBezTo>
                  <a:cubicBezTo>
                    <a:pt x="802070" y="629015"/>
                    <a:pt x="812629" y="615201"/>
                    <a:pt x="810987" y="601245"/>
                  </a:cubicBezTo>
                  <a:cubicBezTo>
                    <a:pt x="803792" y="540089"/>
                    <a:pt x="779271" y="446129"/>
                    <a:pt x="707292" y="422136"/>
                  </a:cubicBezTo>
                  <a:cubicBezTo>
                    <a:pt x="665452" y="408189"/>
                    <a:pt x="619309" y="415851"/>
                    <a:pt x="575317" y="412709"/>
                  </a:cubicBezTo>
                  <a:cubicBezTo>
                    <a:pt x="484191" y="450416"/>
                    <a:pt x="383206" y="469960"/>
                    <a:pt x="301939" y="525831"/>
                  </a:cubicBezTo>
                  <a:cubicBezTo>
                    <a:pt x="274905" y="544417"/>
                    <a:pt x="273659" y="587293"/>
                    <a:pt x="273659" y="620099"/>
                  </a:cubicBezTo>
                  <a:cubicBezTo>
                    <a:pt x="273659" y="644030"/>
                    <a:pt x="289881" y="665415"/>
                    <a:pt x="301939" y="686086"/>
                  </a:cubicBezTo>
                  <a:cubicBezTo>
                    <a:pt x="312077" y="703466"/>
                    <a:pt x="324504" y="719972"/>
                    <a:pt x="339646" y="733221"/>
                  </a:cubicBezTo>
                  <a:cubicBezTo>
                    <a:pt x="359362" y="750473"/>
                    <a:pt x="390992" y="755484"/>
                    <a:pt x="415061" y="761501"/>
                  </a:cubicBezTo>
                  <a:cubicBezTo>
                    <a:pt x="433915" y="752074"/>
                    <a:pt x="456717" y="748126"/>
                    <a:pt x="471622" y="733221"/>
                  </a:cubicBezTo>
                  <a:cubicBezTo>
                    <a:pt x="480783" y="724060"/>
                    <a:pt x="482562" y="708380"/>
                    <a:pt x="481048" y="695513"/>
                  </a:cubicBezTo>
                  <a:cubicBezTo>
                    <a:pt x="476150" y="653877"/>
                    <a:pt x="468338" y="611890"/>
                    <a:pt x="452768" y="572965"/>
                  </a:cubicBezTo>
                  <a:cubicBezTo>
                    <a:pt x="448560" y="562446"/>
                    <a:pt x="434325" y="559732"/>
                    <a:pt x="424488" y="554111"/>
                  </a:cubicBezTo>
                  <a:cubicBezTo>
                    <a:pt x="386150" y="532204"/>
                    <a:pt x="390310" y="536141"/>
                    <a:pt x="349073" y="525831"/>
                  </a:cubicBezTo>
                  <a:cubicBezTo>
                    <a:pt x="271205" y="531821"/>
                    <a:pt x="226723" y="512110"/>
                    <a:pt x="179391" y="572965"/>
                  </a:cubicBezTo>
                  <a:cubicBezTo>
                    <a:pt x="169002" y="586322"/>
                    <a:pt x="166822" y="604388"/>
                    <a:pt x="160537" y="620099"/>
                  </a:cubicBezTo>
                  <a:cubicBezTo>
                    <a:pt x="163679" y="632668"/>
                    <a:pt x="158977" y="650939"/>
                    <a:pt x="169964" y="657806"/>
                  </a:cubicBezTo>
                  <a:cubicBezTo>
                    <a:pt x="211143" y="683542"/>
                    <a:pt x="367762" y="649658"/>
                    <a:pt x="377354" y="648379"/>
                  </a:cubicBezTo>
                  <a:cubicBezTo>
                    <a:pt x="379328" y="646405"/>
                    <a:pt x="427405" y="602026"/>
                    <a:pt x="424488" y="591818"/>
                  </a:cubicBezTo>
                  <a:cubicBezTo>
                    <a:pt x="392696" y="480546"/>
                    <a:pt x="393333" y="493205"/>
                    <a:pt x="320793" y="478697"/>
                  </a:cubicBezTo>
                  <a:cubicBezTo>
                    <a:pt x="289370" y="491266"/>
                    <a:pt x="255348" y="498667"/>
                    <a:pt x="226525" y="516404"/>
                  </a:cubicBezTo>
                  <a:cubicBezTo>
                    <a:pt x="213144" y="524638"/>
                    <a:pt x="207254" y="541240"/>
                    <a:pt x="198244" y="554111"/>
                  </a:cubicBezTo>
                  <a:cubicBezTo>
                    <a:pt x="185250" y="572674"/>
                    <a:pt x="173106" y="591818"/>
                    <a:pt x="160537" y="610672"/>
                  </a:cubicBezTo>
                  <a:cubicBezTo>
                    <a:pt x="166822" y="635810"/>
                    <a:pt x="167803" y="662910"/>
                    <a:pt x="179391" y="686086"/>
                  </a:cubicBezTo>
                  <a:cubicBezTo>
                    <a:pt x="184458" y="696219"/>
                    <a:pt x="197357" y="700252"/>
                    <a:pt x="207671" y="704940"/>
                  </a:cubicBezTo>
                  <a:cubicBezTo>
                    <a:pt x="232112" y="716050"/>
                    <a:pt x="257948" y="723794"/>
                    <a:pt x="283086" y="733221"/>
                  </a:cubicBezTo>
                  <a:cubicBezTo>
                    <a:pt x="380605" y="719289"/>
                    <a:pt x="424488" y="755351"/>
                    <a:pt x="424488" y="667233"/>
                  </a:cubicBezTo>
                  <a:cubicBezTo>
                    <a:pt x="424488" y="657296"/>
                    <a:pt x="418203" y="686086"/>
                    <a:pt x="415061" y="695513"/>
                  </a:cubicBezTo>
                  <a:cubicBezTo>
                    <a:pt x="418203" y="748932"/>
                    <a:pt x="396585" y="810109"/>
                    <a:pt x="424488" y="855769"/>
                  </a:cubicBezTo>
                  <a:cubicBezTo>
                    <a:pt x="440955" y="882715"/>
                    <a:pt x="487306" y="868055"/>
                    <a:pt x="518756" y="865196"/>
                  </a:cubicBezTo>
                  <a:cubicBezTo>
                    <a:pt x="591812" y="858555"/>
                    <a:pt x="663300" y="840058"/>
                    <a:pt x="735572" y="827489"/>
                  </a:cubicBezTo>
                  <a:cubicBezTo>
                    <a:pt x="740506" y="812688"/>
                    <a:pt x="773279" y="726064"/>
                    <a:pt x="773279" y="695513"/>
                  </a:cubicBezTo>
                  <a:cubicBezTo>
                    <a:pt x="773279" y="676399"/>
                    <a:pt x="775321" y="654243"/>
                    <a:pt x="763853" y="638952"/>
                  </a:cubicBezTo>
                  <a:cubicBezTo>
                    <a:pt x="753700" y="625415"/>
                    <a:pt x="732430" y="626383"/>
                    <a:pt x="716719" y="620099"/>
                  </a:cubicBezTo>
                  <a:cubicBezTo>
                    <a:pt x="704150" y="623241"/>
                    <a:pt x="691469" y="625967"/>
                    <a:pt x="679011" y="629526"/>
                  </a:cubicBezTo>
                  <a:cubicBezTo>
                    <a:pt x="669457" y="632256"/>
                    <a:pt x="657198" y="631408"/>
                    <a:pt x="650731" y="638952"/>
                  </a:cubicBezTo>
                  <a:cubicBezTo>
                    <a:pt x="632882" y="659776"/>
                    <a:pt x="622104" y="696553"/>
                    <a:pt x="613024" y="723794"/>
                  </a:cubicBezTo>
                  <a:cubicBezTo>
                    <a:pt x="638162" y="733221"/>
                    <a:pt x="661643" y="753749"/>
                    <a:pt x="688438" y="752074"/>
                  </a:cubicBezTo>
                  <a:cubicBezTo>
                    <a:pt x="786905" y="745920"/>
                    <a:pt x="785530" y="653671"/>
                    <a:pt x="810987" y="582392"/>
                  </a:cubicBezTo>
                  <a:cubicBezTo>
                    <a:pt x="817271" y="541542"/>
                    <a:pt x="829840" y="501173"/>
                    <a:pt x="829840" y="459843"/>
                  </a:cubicBezTo>
                  <a:cubicBezTo>
                    <a:pt x="829840" y="442921"/>
                    <a:pt x="827040" y="418060"/>
                    <a:pt x="810987" y="412709"/>
                  </a:cubicBezTo>
                  <a:cubicBezTo>
                    <a:pt x="789285" y="405475"/>
                    <a:pt x="766995" y="425278"/>
                    <a:pt x="744999" y="431563"/>
                  </a:cubicBezTo>
                  <a:cubicBezTo>
                    <a:pt x="735572" y="440990"/>
                    <a:pt x="724114" y="448751"/>
                    <a:pt x="716719" y="459843"/>
                  </a:cubicBezTo>
                  <a:cubicBezTo>
                    <a:pt x="711207" y="468111"/>
                    <a:pt x="711736" y="479236"/>
                    <a:pt x="707292" y="488124"/>
                  </a:cubicBezTo>
                  <a:cubicBezTo>
                    <a:pt x="695962" y="510783"/>
                    <a:pt x="682154" y="532115"/>
                    <a:pt x="669585" y="554111"/>
                  </a:cubicBezTo>
                  <a:cubicBezTo>
                    <a:pt x="707292" y="576107"/>
                    <a:pt x="739646" y="612922"/>
                    <a:pt x="782706" y="620099"/>
                  </a:cubicBezTo>
                  <a:cubicBezTo>
                    <a:pt x="895511" y="638900"/>
                    <a:pt x="918909" y="560082"/>
                    <a:pt x="971242" y="488124"/>
                  </a:cubicBezTo>
                  <a:cubicBezTo>
                    <a:pt x="998108" y="380660"/>
                    <a:pt x="1021621" y="334541"/>
                    <a:pt x="990096" y="214746"/>
                  </a:cubicBezTo>
                  <a:cubicBezTo>
                    <a:pt x="986520" y="201156"/>
                    <a:pt x="964958" y="202177"/>
                    <a:pt x="952389" y="195893"/>
                  </a:cubicBezTo>
                  <a:cubicBezTo>
                    <a:pt x="917824" y="202177"/>
                    <a:pt x="882474" y="205095"/>
                    <a:pt x="848694" y="214746"/>
                  </a:cubicBezTo>
                  <a:cubicBezTo>
                    <a:pt x="812733" y="225021"/>
                    <a:pt x="757390" y="314630"/>
                    <a:pt x="754426" y="318441"/>
                  </a:cubicBezTo>
                  <a:cubicBezTo>
                    <a:pt x="757568" y="334152"/>
                    <a:pt x="750727" y="356387"/>
                    <a:pt x="763853" y="365575"/>
                  </a:cubicBezTo>
                  <a:cubicBezTo>
                    <a:pt x="826249" y="409252"/>
                    <a:pt x="859904" y="379624"/>
                    <a:pt x="914681" y="356148"/>
                  </a:cubicBezTo>
                  <a:cubicBezTo>
                    <a:pt x="957373" y="206730"/>
                    <a:pt x="978932" y="218216"/>
                    <a:pt x="905255" y="54491"/>
                  </a:cubicBezTo>
                  <a:cubicBezTo>
                    <a:pt x="899488" y="41676"/>
                    <a:pt x="880595" y="40856"/>
                    <a:pt x="867547" y="35637"/>
                  </a:cubicBezTo>
                  <a:cubicBezTo>
                    <a:pt x="849095" y="28256"/>
                    <a:pt x="829840" y="23068"/>
                    <a:pt x="810987" y="16783"/>
                  </a:cubicBezTo>
                  <a:cubicBezTo>
                    <a:pt x="763853" y="19925"/>
                    <a:pt x="716181" y="18444"/>
                    <a:pt x="669585" y="26210"/>
                  </a:cubicBezTo>
                  <a:cubicBezTo>
                    <a:pt x="658409" y="28073"/>
                    <a:pt x="650368" y="38266"/>
                    <a:pt x="641304" y="45064"/>
                  </a:cubicBezTo>
                  <a:cubicBezTo>
                    <a:pt x="625208" y="57136"/>
                    <a:pt x="610395" y="70873"/>
                    <a:pt x="594170" y="82771"/>
                  </a:cubicBezTo>
                  <a:cubicBezTo>
                    <a:pt x="480354" y="166236"/>
                    <a:pt x="456531" y="153096"/>
                    <a:pt x="594170" y="139332"/>
                  </a:cubicBezTo>
                  <a:cubicBezTo>
                    <a:pt x="478232" y="336426"/>
                    <a:pt x="536354" y="249466"/>
                    <a:pt x="424488" y="403282"/>
                  </a:cubicBezTo>
                  <a:cubicBezTo>
                    <a:pt x="421346" y="418993"/>
                    <a:pt x="411919" y="434705"/>
                    <a:pt x="415061" y="450416"/>
                  </a:cubicBezTo>
                  <a:cubicBezTo>
                    <a:pt x="449799" y="624107"/>
                    <a:pt x="521364" y="556511"/>
                    <a:pt x="726145" y="591818"/>
                  </a:cubicBezTo>
                  <a:cubicBezTo>
                    <a:pt x="913749" y="536640"/>
                    <a:pt x="872614" y="595471"/>
                    <a:pt x="924108" y="440990"/>
                  </a:cubicBezTo>
                  <a:cubicBezTo>
                    <a:pt x="928205" y="428699"/>
                    <a:pt x="930393" y="415851"/>
                    <a:pt x="933535" y="403282"/>
                  </a:cubicBezTo>
                  <a:cubicBezTo>
                    <a:pt x="930393" y="375002"/>
                    <a:pt x="931009" y="346046"/>
                    <a:pt x="924108" y="318441"/>
                  </a:cubicBezTo>
                  <a:cubicBezTo>
                    <a:pt x="921360" y="307450"/>
                    <a:pt x="916515" y="291412"/>
                    <a:pt x="905255" y="290161"/>
                  </a:cubicBezTo>
                  <a:cubicBezTo>
                    <a:pt x="882519" y="287635"/>
                    <a:pt x="861263" y="302730"/>
                    <a:pt x="839267" y="309014"/>
                  </a:cubicBezTo>
                  <a:cubicBezTo>
                    <a:pt x="808574" y="333569"/>
                    <a:pt x="781787" y="348560"/>
                    <a:pt x="763853" y="384429"/>
                  </a:cubicBezTo>
                  <a:cubicBezTo>
                    <a:pt x="754965" y="402204"/>
                    <a:pt x="752380" y="422538"/>
                    <a:pt x="744999" y="440990"/>
                  </a:cubicBezTo>
                  <a:cubicBezTo>
                    <a:pt x="739780" y="454038"/>
                    <a:pt x="731190" y="465581"/>
                    <a:pt x="726145" y="478697"/>
                  </a:cubicBezTo>
                  <a:cubicBezTo>
                    <a:pt x="703020" y="538821"/>
                    <a:pt x="701074" y="550702"/>
                    <a:pt x="688438" y="601245"/>
                  </a:cubicBezTo>
                  <a:cubicBezTo>
                    <a:pt x="697865" y="629525"/>
                    <a:pt x="691569" y="670082"/>
                    <a:pt x="716719" y="686086"/>
                  </a:cubicBezTo>
                  <a:cubicBezTo>
                    <a:pt x="767276" y="718259"/>
                    <a:pt x="793435" y="665280"/>
                    <a:pt x="810987" y="638952"/>
                  </a:cubicBezTo>
                  <a:cubicBezTo>
                    <a:pt x="827412" y="556820"/>
                    <a:pt x="838886" y="519656"/>
                    <a:pt x="810987" y="412709"/>
                  </a:cubicBezTo>
                  <a:cubicBezTo>
                    <a:pt x="805908" y="393240"/>
                    <a:pt x="779564" y="387571"/>
                    <a:pt x="763853" y="375002"/>
                  </a:cubicBezTo>
                  <a:cubicBezTo>
                    <a:pt x="738715" y="378144"/>
                    <a:pt x="712879" y="377763"/>
                    <a:pt x="688438" y="384429"/>
                  </a:cubicBezTo>
                  <a:cubicBezTo>
                    <a:pt x="677508" y="387410"/>
                    <a:pt x="668861" y="396029"/>
                    <a:pt x="660158" y="403282"/>
                  </a:cubicBezTo>
                  <a:cubicBezTo>
                    <a:pt x="642288" y="418174"/>
                    <a:pt x="623617" y="438656"/>
                    <a:pt x="613024" y="459843"/>
                  </a:cubicBezTo>
                  <a:cubicBezTo>
                    <a:pt x="608580" y="468731"/>
                    <a:pt x="609373" y="480038"/>
                    <a:pt x="603597" y="488124"/>
                  </a:cubicBezTo>
                  <a:cubicBezTo>
                    <a:pt x="593265" y="502588"/>
                    <a:pt x="578459" y="513262"/>
                    <a:pt x="565890" y="525831"/>
                  </a:cubicBezTo>
                  <a:cubicBezTo>
                    <a:pt x="562748" y="535258"/>
                    <a:pt x="555474" y="544224"/>
                    <a:pt x="556463" y="554111"/>
                  </a:cubicBezTo>
                  <a:cubicBezTo>
                    <a:pt x="558739" y="576874"/>
                    <a:pt x="558554" y="604533"/>
                    <a:pt x="575317" y="620099"/>
                  </a:cubicBezTo>
                  <a:cubicBezTo>
                    <a:pt x="623959" y="665267"/>
                    <a:pt x="677051" y="675446"/>
                    <a:pt x="735572" y="686086"/>
                  </a:cubicBezTo>
                  <a:cubicBezTo>
                    <a:pt x="754377" y="689505"/>
                    <a:pt x="773279" y="692371"/>
                    <a:pt x="792133" y="695513"/>
                  </a:cubicBezTo>
                  <a:cubicBezTo>
                    <a:pt x="810987" y="692371"/>
                    <a:pt x="834309" y="698672"/>
                    <a:pt x="848694" y="686086"/>
                  </a:cubicBezTo>
                  <a:cubicBezTo>
                    <a:pt x="863650" y="672999"/>
                    <a:pt x="866380" y="649365"/>
                    <a:pt x="867547" y="629526"/>
                  </a:cubicBezTo>
                  <a:cubicBezTo>
                    <a:pt x="870546" y="578542"/>
                    <a:pt x="861521" y="491524"/>
                    <a:pt x="820413" y="450416"/>
                  </a:cubicBezTo>
                  <a:cubicBezTo>
                    <a:pt x="807844" y="437847"/>
                    <a:pt x="796427" y="424009"/>
                    <a:pt x="782706" y="412709"/>
                  </a:cubicBezTo>
                  <a:cubicBezTo>
                    <a:pt x="742923" y="379947"/>
                    <a:pt x="696601" y="354882"/>
                    <a:pt x="660158" y="318441"/>
                  </a:cubicBezTo>
                  <a:cubicBezTo>
                    <a:pt x="650731" y="309014"/>
                    <a:pt x="643124" y="297318"/>
                    <a:pt x="631877" y="290161"/>
                  </a:cubicBezTo>
                  <a:cubicBezTo>
                    <a:pt x="608166" y="275072"/>
                    <a:pt x="556463" y="252453"/>
                    <a:pt x="556463" y="252453"/>
                  </a:cubicBezTo>
                  <a:cubicBezTo>
                    <a:pt x="491492" y="274110"/>
                    <a:pt x="488548" y="256355"/>
                    <a:pt x="490475" y="337295"/>
                  </a:cubicBezTo>
                  <a:cubicBezTo>
                    <a:pt x="493097" y="447423"/>
                    <a:pt x="498089" y="557649"/>
                    <a:pt x="509329" y="667233"/>
                  </a:cubicBezTo>
                  <a:cubicBezTo>
                    <a:pt x="510763" y="681212"/>
                    <a:pt x="523138" y="691824"/>
                    <a:pt x="528183" y="704940"/>
                  </a:cubicBezTo>
                  <a:cubicBezTo>
                    <a:pt x="555971" y="777189"/>
                    <a:pt x="553604" y="775488"/>
                    <a:pt x="565890" y="836915"/>
                  </a:cubicBezTo>
                  <a:cubicBezTo>
                    <a:pt x="562748" y="846342"/>
                    <a:pt x="565890" y="868338"/>
                    <a:pt x="556463" y="865196"/>
                  </a:cubicBezTo>
                  <a:cubicBezTo>
                    <a:pt x="446485" y="828537"/>
                    <a:pt x="466592" y="798578"/>
                    <a:pt x="396207" y="733221"/>
                  </a:cubicBezTo>
                  <a:cubicBezTo>
                    <a:pt x="373181" y="711839"/>
                    <a:pt x="343740" y="698127"/>
                    <a:pt x="320793" y="676660"/>
                  </a:cubicBezTo>
                  <a:cubicBezTo>
                    <a:pt x="246153" y="606835"/>
                    <a:pt x="172611" y="535578"/>
                    <a:pt x="103976" y="459843"/>
                  </a:cubicBezTo>
                  <a:cubicBezTo>
                    <a:pt x="81152" y="434658"/>
                    <a:pt x="66269" y="403282"/>
                    <a:pt x="47415" y="375002"/>
                  </a:cubicBezTo>
                  <a:cubicBezTo>
                    <a:pt x="59984" y="353006"/>
                    <a:pt x="60075" y="312809"/>
                    <a:pt x="85123" y="309014"/>
                  </a:cubicBezTo>
                  <a:cubicBezTo>
                    <a:pt x="250398" y="283972"/>
                    <a:pt x="316831" y="313978"/>
                    <a:pt x="443341" y="356148"/>
                  </a:cubicBezTo>
                  <a:cubicBezTo>
                    <a:pt x="452768" y="353006"/>
                    <a:pt x="466692" y="355350"/>
                    <a:pt x="471622" y="346722"/>
                  </a:cubicBezTo>
                  <a:cubicBezTo>
                    <a:pt x="492242" y="310637"/>
                    <a:pt x="475446" y="234471"/>
                    <a:pt x="462195" y="205319"/>
                  </a:cubicBezTo>
                  <a:cubicBezTo>
                    <a:pt x="455339" y="190235"/>
                    <a:pt x="418620" y="181909"/>
                    <a:pt x="405634" y="177039"/>
                  </a:cubicBezTo>
                  <a:cubicBezTo>
                    <a:pt x="389790" y="171097"/>
                    <a:pt x="373963" y="165058"/>
                    <a:pt x="358500" y="158185"/>
                  </a:cubicBezTo>
                  <a:cubicBezTo>
                    <a:pt x="345659" y="152478"/>
                    <a:pt x="334253" y="143370"/>
                    <a:pt x="320793" y="139332"/>
                  </a:cubicBezTo>
                  <a:cubicBezTo>
                    <a:pt x="302485" y="133840"/>
                    <a:pt x="283086" y="133047"/>
                    <a:pt x="264232" y="129905"/>
                  </a:cubicBezTo>
                  <a:cubicBezTo>
                    <a:pt x="248521" y="136190"/>
                    <a:pt x="230098" y="137926"/>
                    <a:pt x="217098" y="148759"/>
                  </a:cubicBezTo>
                  <a:cubicBezTo>
                    <a:pt x="209464" y="155120"/>
                    <a:pt x="206487" y="167173"/>
                    <a:pt x="207671" y="177039"/>
                  </a:cubicBezTo>
                  <a:cubicBezTo>
                    <a:pt x="216042" y="246802"/>
                    <a:pt x="230656" y="315725"/>
                    <a:pt x="245378" y="384429"/>
                  </a:cubicBezTo>
                  <a:cubicBezTo>
                    <a:pt x="249542" y="403861"/>
                    <a:pt x="254007" y="423949"/>
                    <a:pt x="264232" y="440990"/>
                  </a:cubicBezTo>
                  <a:cubicBezTo>
                    <a:pt x="273377" y="456232"/>
                    <a:pt x="289370" y="466128"/>
                    <a:pt x="301939" y="478697"/>
                  </a:cubicBezTo>
                  <a:cubicBezTo>
                    <a:pt x="312415" y="504887"/>
                    <a:pt x="328526" y="552418"/>
                    <a:pt x="349073" y="572965"/>
                  </a:cubicBezTo>
                  <a:cubicBezTo>
                    <a:pt x="384242" y="608134"/>
                    <a:pt x="409918" y="628240"/>
                    <a:pt x="452768" y="638952"/>
                  </a:cubicBezTo>
                  <a:cubicBezTo>
                    <a:pt x="468312" y="642838"/>
                    <a:pt x="484191" y="645237"/>
                    <a:pt x="499902" y="648379"/>
                  </a:cubicBezTo>
                  <a:cubicBezTo>
                    <a:pt x="534467" y="638952"/>
                    <a:pt x="586911" y="651803"/>
                    <a:pt x="603597" y="620099"/>
                  </a:cubicBezTo>
                  <a:cubicBezTo>
                    <a:pt x="627059" y="575522"/>
                    <a:pt x="604444" y="518586"/>
                    <a:pt x="594170" y="469270"/>
                  </a:cubicBezTo>
                  <a:cubicBezTo>
                    <a:pt x="588438" y="441756"/>
                    <a:pt x="565351" y="420519"/>
                    <a:pt x="556463" y="393856"/>
                  </a:cubicBezTo>
                  <a:cubicBezTo>
                    <a:pt x="553321" y="384429"/>
                    <a:pt x="551966" y="374203"/>
                    <a:pt x="547036" y="365575"/>
                  </a:cubicBezTo>
                  <a:cubicBezTo>
                    <a:pt x="539241" y="351934"/>
                    <a:pt x="529865" y="338977"/>
                    <a:pt x="518756" y="327868"/>
                  </a:cubicBezTo>
                  <a:cubicBezTo>
                    <a:pt x="510745" y="319857"/>
                    <a:pt x="499902" y="315299"/>
                    <a:pt x="490475" y="309014"/>
                  </a:cubicBezTo>
                  <a:cubicBezTo>
                    <a:pt x="440199" y="321583"/>
                    <a:pt x="388274" y="328806"/>
                    <a:pt x="339646" y="346722"/>
                  </a:cubicBezTo>
                  <a:cubicBezTo>
                    <a:pt x="327137" y="351331"/>
                    <a:pt x="320042" y="364880"/>
                    <a:pt x="311366" y="375002"/>
                  </a:cubicBezTo>
                  <a:cubicBezTo>
                    <a:pt x="290431" y="399426"/>
                    <a:pt x="261600" y="444938"/>
                    <a:pt x="245378" y="469270"/>
                  </a:cubicBezTo>
                  <a:cubicBezTo>
                    <a:pt x="257947" y="525831"/>
                    <a:pt x="264051" y="584227"/>
                    <a:pt x="283086" y="638952"/>
                  </a:cubicBezTo>
                  <a:cubicBezTo>
                    <a:pt x="289696" y="657956"/>
                    <a:pt x="306566" y="671859"/>
                    <a:pt x="320793" y="686086"/>
                  </a:cubicBezTo>
                  <a:cubicBezTo>
                    <a:pt x="327733" y="693026"/>
                    <a:pt x="378799" y="733943"/>
                    <a:pt x="396207" y="742647"/>
                  </a:cubicBezTo>
                  <a:cubicBezTo>
                    <a:pt x="411342" y="750215"/>
                    <a:pt x="427630" y="755216"/>
                    <a:pt x="443341" y="761501"/>
                  </a:cubicBezTo>
                  <a:cubicBezTo>
                    <a:pt x="476542" y="753201"/>
                    <a:pt x="549388" y="759127"/>
                    <a:pt x="528183" y="695513"/>
                  </a:cubicBezTo>
                  <a:cubicBezTo>
                    <a:pt x="522562" y="678650"/>
                    <a:pt x="503044" y="670375"/>
                    <a:pt x="490475" y="657806"/>
                  </a:cubicBezTo>
                  <a:cubicBezTo>
                    <a:pt x="474764" y="673517"/>
                    <a:pt x="435089" y="684310"/>
                    <a:pt x="443341" y="704940"/>
                  </a:cubicBezTo>
                  <a:cubicBezTo>
                    <a:pt x="460690" y="748312"/>
                    <a:pt x="508168" y="773296"/>
                    <a:pt x="547036" y="799208"/>
                  </a:cubicBezTo>
                  <a:cubicBezTo>
                    <a:pt x="573268" y="816696"/>
                    <a:pt x="732445" y="867296"/>
                    <a:pt x="754426" y="874623"/>
                  </a:cubicBezTo>
                  <a:cubicBezTo>
                    <a:pt x="798418" y="849485"/>
                    <a:pt x="853964" y="838132"/>
                    <a:pt x="886401" y="799208"/>
                  </a:cubicBezTo>
                  <a:cubicBezTo>
                    <a:pt x="906618" y="774948"/>
                    <a:pt x="895828" y="736519"/>
                    <a:pt x="895828" y="704940"/>
                  </a:cubicBezTo>
                  <a:cubicBezTo>
                    <a:pt x="895828" y="514126"/>
                    <a:pt x="929557" y="560356"/>
                    <a:pt x="839267" y="488124"/>
                  </a:cubicBezTo>
                  <a:cubicBezTo>
                    <a:pt x="829840" y="472413"/>
                    <a:pt x="824271" y="453610"/>
                    <a:pt x="810987" y="440990"/>
                  </a:cubicBezTo>
                  <a:cubicBezTo>
                    <a:pt x="750309" y="383346"/>
                    <a:pt x="679961" y="321853"/>
                    <a:pt x="603597" y="280734"/>
                  </a:cubicBezTo>
                  <a:cubicBezTo>
                    <a:pt x="578851" y="267409"/>
                    <a:pt x="554016" y="254098"/>
                    <a:pt x="528183" y="243027"/>
                  </a:cubicBezTo>
                  <a:cubicBezTo>
                    <a:pt x="509916" y="235198"/>
                    <a:pt x="471622" y="224173"/>
                    <a:pt x="471622" y="224173"/>
                  </a:cubicBezTo>
                  <a:cubicBezTo>
                    <a:pt x="446484" y="227315"/>
                    <a:pt x="420648" y="226934"/>
                    <a:pt x="396207" y="233600"/>
                  </a:cubicBezTo>
                  <a:cubicBezTo>
                    <a:pt x="385277" y="236581"/>
                    <a:pt x="376630" y="245200"/>
                    <a:pt x="367927" y="252453"/>
                  </a:cubicBezTo>
                  <a:cubicBezTo>
                    <a:pt x="341667" y="274337"/>
                    <a:pt x="332172" y="290700"/>
                    <a:pt x="311366" y="318441"/>
                  </a:cubicBezTo>
                  <a:cubicBezTo>
                    <a:pt x="301939" y="343579"/>
                    <a:pt x="284252" y="367034"/>
                    <a:pt x="283086" y="393856"/>
                  </a:cubicBezTo>
                  <a:cubicBezTo>
                    <a:pt x="281020" y="441362"/>
                    <a:pt x="276603" y="495019"/>
                    <a:pt x="301939" y="535258"/>
                  </a:cubicBezTo>
                  <a:cubicBezTo>
                    <a:pt x="391777" y="677941"/>
                    <a:pt x="544680" y="667867"/>
                    <a:pt x="688438" y="695513"/>
                  </a:cubicBezTo>
                  <a:cubicBezTo>
                    <a:pt x="776422" y="660948"/>
                    <a:pt x="881248" y="654066"/>
                    <a:pt x="952389" y="591818"/>
                  </a:cubicBezTo>
                  <a:cubicBezTo>
                    <a:pt x="1008031" y="543131"/>
                    <a:pt x="992062" y="371475"/>
                    <a:pt x="971242" y="309014"/>
                  </a:cubicBezTo>
                  <a:cubicBezTo>
                    <a:pt x="965324" y="291260"/>
                    <a:pt x="916053" y="283434"/>
                    <a:pt x="905255" y="280734"/>
                  </a:cubicBezTo>
                  <a:cubicBezTo>
                    <a:pt x="867548" y="283876"/>
                    <a:pt x="828693" y="280412"/>
                    <a:pt x="792133" y="290161"/>
                  </a:cubicBezTo>
                  <a:cubicBezTo>
                    <a:pt x="779252" y="293596"/>
                    <a:pt x="771694" y="307659"/>
                    <a:pt x="763853" y="318441"/>
                  </a:cubicBezTo>
                  <a:cubicBezTo>
                    <a:pt x="728923" y="366470"/>
                    <a:pt x="720661" y="385972"/>
                    <a:pt x="697865" y="431563"/>
                  </a:cubicBezTo>
                  <a:cubicBezTo>
                    <a:pt x="701007" y="472412"/>
                    <a:pt x="702210" y="513457"/>
                    <a:pt x="707292" y="554111"/>
                  </a:cubicBezTo>
                  <a:cubicBezTo>
                    <a:pt x="708525" y="563971"/>
                    <a:pt x="709693" y="575366"/>
                    <a:pt x="716719" y="582392"/>
                  </a:cubicBezTo>
                  <a:cubicBezTo>
                    <a:pt x="723745" y="589418"/>
                    <a:pt x="735572" y="588676"/>
                    <a:pt x="744999" y="591818"/>
                  </a:cubicBezTo>
                  <a:cubicBezTo>
                    <a:pt x="760710" y="588676"/>
                    <a:pt x="777492" y="588899"/>
                    <a:pt x="792133" y="582392"/>
                  </a:cubicBezTo>
                  <a:cubicBezTo>
                    <a:pt x="806490" y="576011"/>
                    <a:pt x="818730" y="565221"/>
                    <a:pt x="829840" y="554111"/>
                  </a:cubicBezTo>
                  <a:cubicBezTo>
                    <a:pt x="864527" y="519424"/>
                    <a:pt x="878277" y="500794"/>
                    <a:pt x="895828" y="459843"/>
                  </a:cubicBezTo>
                  <a:cubicBezTo>
                    <a:pt x="899742" y="450710"/>
                    <a:pt x="902113" y="440990"/>
                    <a:pt x="905255" y="431563"/>
                  </a:cubicBezTo>
                  <a:cubicBezTo>
                    <a:pt x="898970" y="406425"/>
                    <a:pt x="897989" y="379324"/>
                    <a:pt x="886401" y="356148"/>
                  </a:cubicBezTo>
                  <a:cubicBezTo>
                    <a:pt x="875613" y="334572"/>
                    <a:pt x="825638" y="330798"/>
                    <a:pt x="810987" y="327868"/>
                  </a:cubicBezTo>
                  <a:cubicBezTo>
                    <a:pt x="719861" y="334153"/>
                    <a:pt x="624749" y="319335"/>
                    <a:pt x="537609" y="346722"/>
                  </a:cubicBezTo>
                  <a:cubicBezTo>
                    <a:pt x="505184" y="356913"/>
                    <a:pt x="481048" y="431563"/>
                    <a:pt x="481048" y="431563"/>
                  </a:cubicBezTo>
                  <a:cubicBezTo>
                    <a:pt x="487333" y="469270"/>
                    <a:pt x="484376" y="509752"/>
                    <a:pt x="499902" y="544684"/>
                  </a:cubicBezTo>
                  <a:cubicBezTo>
                    <a:pt x="510731" y="569049"/>
                    <a:pt x="537609" y="582391"/>
                    <a:pt x="556463" y="601245"/>
                  </a:cubicBezTo>
                  <a:lnTo>
                    <a:pt x="584743" y="629526"/>
                  </a:lnTo>
                  <a:cubicBezTo>
                    <a:pt x="595320" y="661255"/>
                    <a:pt x="594385" y="662894"/>
                    <a:pt x="613024" y="695513"/>
                  </a:cubicBezTo>
                  <a:cubicBezTo>
                    <a:pt x="618645" y="705350"/>
                    <a:pt x="626810" y="713660"/>
                    <a:pt x="631877" y="723794"/>
                  </a:cubicBezTo>
                  <a:cubicBezTo>
                    <a:pt x="636321" y="732682"/>
                    <a:pt x="633670" y="745713"/>
                    <a:pt x="641304" y="752074"/>
                  </a:cubicBezTo>
                  <a:cubicBezTo>
                    <a:pt x="654304" y="762907"/>
                    <a:pt x="672727" y="764643"/>
                    <a:pt x="688438" y="770928"/>
                  </a:cubicBezTo>
                  <a:cubicBezTo>
                    <a:pt x="701007" y="755217"/>
                    <a:pt x="716374" y="741382"/>
                    <a:pt x="726145" y="723794"/>
                  </a:cubicBezTo>
                  <a:cubicBezTo>
                    <a:pt x="732437" y="712468"/>
                    <a:pt x="735572" y="699042"/>
                    <a:pt x="735572" y="686086"/>
                  </a:cubicBezTo>
                  <a:cubicBezTo>
                    <a:pt x="735572" y="569780"/>
                    <a:pt x="731197" y="453491"/>
                    <a:pt x="726145" y="337295"/>
                  </a:cubicBezTo>
                  <a:cubicBezTo>
                    <a:pt x="722752" y="259247"/>
                    <a:pt x="715982" y="213886"/>
                    <a:pt x="660158" y="148759"/>
                  </a:cubicBezTo>
                  <a:cubicBezTo>
                    <a:pt x="646440" y="132755"/>
                    <a:pt x="622451" y="129905"/>
                    <a:pt x="603597" y="120478"/>
                  </a:cubicBezTo>
                  <a:cubicBezTo>
                    <a:pt x="485601" y="154894"/>
                    <a:pt x="355652" y="157275"/>
                    <a:pt x="283086" y="271307"/>
                  </a:cubicBezTo>
                  <a:cubicBezTo>
                    <a:pt x="260140" y="307365"/>
                    <a:pt x="257947" y="353006"/>
                    <a:pt x="245378" y="393856"/>
                  </a:cubicBezTo>
                  <a:cubicBezTo>
                    <a:pt x="238272" y="472028"/>
                    <a:pt x="223879" y="533357"/>
                    <a:pt x="254805" y="610672"/>
                  </a:cubicBezTo>
                  <a:cubicBezTo>
                    <a:pt x="266475" y="639847"/>
                    <a:pt x="291250" y="661946"/>
                    <a:pt x="311366" y="686086"/>
                  </a:cubicBezTo>
                  <a:cubicBezTo>
                    <a:pt x="322746" y="699742"/>
                    <a:pt x="333831" y="714649"/>
                    <a:pt x="349073" y="723794"/>
                  </a:cubicBezTo>
                  <a:cubicBezTo>
                    <a:pt x="365463" y="733628"/>
                    <a:pt x="420555" y="746377"/>
                    <a:pt x="443341" y="752074"/>
                  </a:cubicBezTo>
                  <a:cubicBezTo>
                    <a:pt x="540171" y="719797"/>
                    <a:pt x="579486" y="735142"/>
                    <a:pt x="622451" y="657806"/>
                  </a:cubicBezTo>
                  <a:cubicBezTo>
                    <a:pt x="628743" y="646481"/>
                    <a:pt x="628735" y="632668"/>
                    <a:pt x="631877" y="620099"/>
                  </a:cubicBezTo>
                  <a:cubicBezTo>
                    <a:pt x="622316" y="514923"/>
                    <a:pt x="644590" y="514508"/>
                    <a:pt x="556463" y="450416"/>
                  </a:cubicBezTo>
                  <a:cubicBezTo>
                    <a:pt x="545985" y="442796"/>
                    <a:pt x="531325" y="444132"/>
                    <a:pt x="518756" y="440990"/>
                  </a:cubicBezTo>
                  <a:cubicBezTo>
                    <a:pt x="507331" y="442029"/>
                    <a:pt x="410136" y="434237"/>
                    <a:pt x="386780" y="469270"/>
                  </a:cubicBezTo>
                  <a:cubicBezTo>
                    <a:pt x="367292" y="498501"/>
                    <a:pt x="339646" y="563538"/>
                    <a:pt x="339646" y="563538"/>
                  </a:cubicBezTo>
                  <a:cubicBezTo>
                    <a:pt x="342788" y="604387"/>
                    <a:pt x="341953" y="645739"/>
                    <a:pt x="349073" y="686086"/>
                  </a:cubicBezTo>
                  <a:cubicBezTo>
                    <a:pt x="351515" y="699925"/>
                    <a:pt x="361198" y="711457"/>
                    <a:pt x="367927" y="723794"/>
                  </a:cubicBezTo>
                  <a:cubicBezTo>
                    <a:pt x="380058" y="746034"/>
                    <a:pt x="392357" y="768205"/>
                    <a:pt x="405634" y="789781"/>
                  </a:cubicBezTo>
                  <a:cubicBezTo>
                    <a:pt x="417510" y="809079"/>
                    <a:pt x="421845" y="839177"/>
                    <a:pt x="443341" y="846342"/>
                  </a:cubicBezTo>
                  <a:cubicBezTo>
                    <a:pt x="484954" y="860213"/>
                    <a:pt x="462734" y="851325"/>
                    <a:pt x="509329" y="874623"/>
                  </a:cubicBezTo>
                  <a:cubicBezTo>
                    <a:pt x="531325" y="868338"/>
                    <a:pt x="555701" y="867539"/>
                    <a:pt x="575317" y="855769"/>
                  </a:cubicBezTo>
                  <a:cubicBezTo>
                    <a:pt x="606895" y="836822"/>
                    <a:pt x="606957" y="801264"/>
                    <a:pt x="613024" y="770928"/>
                  </a:cubicBezTo>
                  <a:cubicBezTo>
                    <a:pt x="609882" y="739505"/>
                    <a:pt x="611734" y="707173"/>
                    <a:pt x="603597" y="676660"/>
                  </a:cubicBezTo>
                  <a:cubicBezTo>
                    <a:pt x="598876" y="658956"/>
                    <a:pt x="587490" y="643220"/>
                    <a:pt x="575317" y="629526"/>
                  </a:cubicBezTo>
                  <a:cubicBezTo>
                    <a:pt x="561950" y="614488"/>
                    <a:pt x="544279" y="603890"/>
                    <a:pt x="528183" y="591818"/>
                  </a:cubicBezTo>
                  <a:cubicBezTo>
                    <a:pt x="501540" y="571836"/>
                    <a:pt x="493501" y="569764"/>
                    <a:pt x="462195" y="554111"/>
                  </a:cubicBezTo>
                  <a:cubicBezTo>
                    <a:pt x="430772" y="563538"/>
                    <a:pt x="396727" y="566683"/>
                    <a:pt x="367927" y="582392"/>
                  </a:cubicBezTo>
                  <a:cubicBezTo>
                    <a:pt x="359204" y="587150"/>
                    <a:pt x="358500" y="600735"/>
                    <a:pt x="358500" y="610672"/>
                  </a:cubicBezTo>
                  <a:cubicBezTo>
                    <a:pt x="358500" y="654776"/>
                    <a:pt x="358932" y="699470"/>
                    <a:pt x="367927" y="742647"/>
                  </a:cubicBezTo>
                  <a:cubicBezTo>
                    <a:pt x="383508" y="817435"/>
                    <a:pt x="401648" y="839318"/>
                    <a:pt x="452768" y="884049"/>
                  </a:cubicBezTo>
                  <a:cubicBezTo>
                    <a:pt x="461294" y="891510"/>
                    <a:pt x="470057" y="900155"/>
                    <a:pt x="481048" y="902903"/>
                  </a:cubicBezTo>
                  <a:cubicBezTo>
                    <a:pt x="719432" y="962499"/>
                    <a:pt x="659125" y="942230"/>
                    <a:pt x="848694" y="959464"/>
                  </a:cubicBezTo>
                  <a:cubicBezTo>
                    <a:pt x="873924" y="961758"/>
                    <a:pt x="898970" y="965749"/>
                    <a:pt x="924108" y="968891"/>
                  </a:cubicBezTo>
                  <a:cubicBezTo>
                    <a:pt x="961815" y="953180"/>
                    <a:pt x="1011262" y="953290"/>
                    <a:pt x="1037230" y="921757"/>
                  </a:cubicBezTo>
                  <a:cubicBezTo>
                    <a:pt x="1061532" y="892248"/>
                    <a:pt x="1056084" y="846862"/>
                    <a:pt x="1056084" y="808635"/>
                  </a:cubicBezTo>
                  <a:cubicBezTo>
                    <a:pt x="1056084" y="711022"/>
                    <a:pt x="1055376" y="612315"/>
                    <a:pt x="1037230" y="516404"/>
                  </a:cubicBezTo>
                  <a:cubicBezTo>
                    <a:pt x="1032668" y="492290"/>
                    <a:pt x="1008831" y="475696"/>
                    <a:pt x="990096" y="459843"/>
                  </a:cubicBezTo>
                  <a:cubicBezTo>
                    <a:pt x="967466" y="440695"/>
                    <a:pt x="914681" y="412709"/>
                    <a:pt x="914681" y="412709"/>
                  </a:cubicBezTo>
                  <a:cubicBezTo>
                    <a:pt x="804624" y="434720"/>
                    <a:pt x="621678" y="466812"/>
                    <a:pt x="518756" y="506977"/>
                  </a:cubicBezTo>
                  <a:cubicBezTo>
                    <a:pt x="455905" y="531504"/>
                    <a:pt x="399349" y="569822"/>
                    <a:pt x="339646" y="601245"/>
                  </a:cubicBezTo>
                  <a:cubicBezTo>
                    <a:pt x="320793" y="626383"/>
                    <a:pt x="291496" y="646384"/>
                    <a:pt x="283086" y="676660"/>
                  </a:cubicBezTo>
                  <a:cubicBezTo>
                    <a:pt x="252434" y="787008"/>
                    <a:pt x="360063" y="841066"/>
                    <a:pt x="433914" y="893476"/>
                  </a:cubicBezTo>
                  <a:cubicBezTo>
                    <a:pt x="452185" y="906442"/>
                    <a:pt x="617621" y="1001590"/>
                    <a:pt x="669585" y="1016025"/>
                  </a:cubicBezTo>
                  <a:cubicBezTo>
                    <a:pt x="697001" y="1023641"/>
                    <a:pt x="726146" y="1022309"/>
                    <a:pt x="754426" y="1025451"/>
                  </a:cubicBezTo>
                  <a:cubicBezTo>
                    <a:pt x="914988" y="1015417"/>
                    <a:pt x="888950" y="1062646"/>
                    <a:pt x="924108" y="968891"/>
                  </a:cubicBezTo>
                  <a:cubicBezTo>
                    <a:pt x="927597" y="959587"/>
                    <a:pt x="930393" y="950037"/>
                    <a:pt x="933535" y="940610"/>
                  </a:cubicBezTo>
                  <a:cubicBezTo>
                    <a:pt x="930393" y="890334"/>
                    <a:pt x="928884" y="839929"/>
                    <a:pt x="924108" y="789781"/>
                  </a:cubicBezTo>
                  <a:cubicBezTo>
                    <a:pt x="922589" y="773831"/>
                    <a:pt x="921311" y="757233"/>
                    <a:pt x="914681" y="742647"/>
                  </a:cubicBezTo>
                  <a:cubicBezTo>
                    <a:pt x="905305" y="722019"/>
                    <a:pt x="888632" y="705516"/>
                    <a:pt x="876974" y="686086"/>
                  </a:cubicBezTo>
                  <a:cubicBezTo>
                    <a:pt x="869744" y="674036"/>
                    <a:pt x="866120" y="659933"/>
                    <a:pt x="858121" y="648379"/>
                  </a:cubicBezTo>
                  <a:cubicBezTo>
                    <a:pt x="852773" y="640654"/>
                    <a:pt x="791857" y="556261"/>
                    <a:pt x="763853" y="535258"/>
                  </a:cubicBezTo>
                  <a:cubicBezTo>
                    <a:pt x="740173" y="517498"/>
                    <a:pt x="705877" y="501556"/>
                    <a:pt x="679011" y="488124"/>
                  </a:cubicBezTo>
                  <a:cubicBezTo>
                    <a:pt x="644446" y="494408"/>
                    <a:pt x="609097" y="497326"/>
                    <a:pt x="575317" y="506977"/>
                  </a:cubicBezTo>
                  <a:cubicBezTo>
                    <a:pt x="564423" y="510090"/>
                    <a:pt x="555638" y="518458"/>
                    <a:pt x="547036" y="525831"/>
                  </a:cubicBezTo>
                  <a:cubicBezTo>
                    <a:pt x="512866" y="555120"/>
                    <a:pt x="507049" y="566578"/>
                    <a:pt x="481048" y="601245"/>
                  </a:cubicBezTo>
                  <a:cubicBezTo>
                    <a:pt x="487740" y="641398"/>
                    <a:pt x="467222" y="723794"/>
                    <a:pt x="528183" y="723794"/>
                  </a:cubicBezTo>
                  <a:cubicBezTo>
                    <a:pt x="547296" y="723794"/>
                    <a:pt x="565890" y="717509"/>
                    <a:pt x="584743" y="714367"/>
                  </a:cubicBezTo>
                  <a:cubicBezTo>
                    <a:pt x="594170" y="708082"/>
                    <a:pt x="605771" y="704217"/>
                    <a:pt x="613024" y="695513"/>
                  </a:cubicBezTo>
                  <a:cubicBezTo>
                    <a:pt x="622020" y="684718"/>
                    <a:pt x="631517" y="671854"/>
                    <a:pt x="631877" y="657806"/>
                  </a:cubicBezTo>
                  <a:cubicBezTo>
                    <a:pt x="634697" y="547818"/>
                    <a:pt x="630480" y="437599"/>
                    <a:pt x="622451" y="327868"/>
                  </a:cubicBezTo>
                  <a:cubicBezTo>
                    <a:pt x="618052" y="267746"/>
                    <a:pt x="613652" y="274659"/>
                    <a:pt x="575317" y="261880"/>
                  </a:cubicBezTo>
                  <a:cubicBezTo>
                    <a:pt x="569032" y="271307"/>
                    <a:pt x="560926" y="279747"/>
                    <a:pt x="556463" y="290161"/>
                  </a:cubicBezTo>
                  <a:cubicBezTo>
                    <a:pt x="519938" y="375385"/>
                    <a:pt x="575516" y="285147"/>
                    <a:pt x="528183" y="356148"/>
                  </a:cubicBezTo>
                  <a:cubicBezTo>
                    <a:pt x="531325" y="409567"/>
                    <a:pt x="520687" y="465639"/>
                    <a:pt x="537609" y="516404"/>
                  </a:cubicBezTo>
                  <a:cubicBezTo>
                    <a:pt x="542053" y="529736"/>
                    <a:pt x="565981" y="508053"/>
                    <a:pt x="575317" y="497550"/>
                  </a:cubicBezTo>
                  <a:cubicBezTo>
                    <a:pt x="592148" y="478616"/>
                    <a:pt x="600455" y="453559"/>
                    <a:pt x="613024" y="431563"/>
                  </a:cubicBezTo>
                  <a:cubicBezTo>
                    <a:pt x="621894" y="396084"/>
                    <a:pt x="640512" y="324157"/>
                    <a:pt x="641304" y="299588"/>
                  </a:cubicBezTo>
                  <a:cubicBezTo>
                    <a:pt x="643434" y="233560"/>
                    <a:pt x="640071" y="167177"/>
                    <a:pt x="631877" y="101625"/>
                  </a:cubicBezTo>
                  <a:cubicBezTo>
                    <a:pt x="630472" y="90383"/>
                    <a:pt x="619308" y="82771"/>
                    <a:pt x="613024" y="73344"/>
                  </a:cubicBezTo>
                  <a:cubicBezTo>
                    <a:pt x="600455" y="76486"/>
                    <a:pt x="584478" y="73610"/>
                    <a:pt x="575317" y="82771"/>
                  </a:cubicBezTo>
                  <a:cubicBezTo>
                    <a:pt x="537808" y="120280"/>
                    <a:pt x="544642" y="178455"/>
                    <a:pt x="537609" y="224173"/>
                  </a:cubicBezTo>
                  <a:cubicBezTo>
                    <a:pt x="535639" y="236978"/>
                    <a:pt x="531325" y="249311"/>
                    <a:pt x="528183" y="261880"/>
                  </a:cubicBezTo>
                  <a:cubicBezTo>
                    <a:pt x="534467" y="302730"/>
                    <a:pt x="522595" y="351100"/>
                    <a:pt x="547036" y="384429"/>
                  </a:cubicBezTo>
                  <a:cubicBezTo>
                    <a:pt x="582615" y="432946"/>
                    <a:pt x="763060" y="377046"/>
                    <a:pt x="773279" y="375002"/>
                  </a:cubicBezTo>
                  <a:cubicBezTo>
                    <a:pt x="795275" y="337295"/>
                    <a:pt x="834263" y="305246"/>
                    <a:pt x="839267" y="261880"/>
                  </a:cubicBezTo>
                  <a:cubicBezTo>
                    <a:pt x="862690" y="58885"/>
                    <a:pt x="620632" y="58631"/>
                    <a:pt x="490475" y="7357"/>
                  </a:cubicBezTo>
                  <a:cubicBezTo>
                    <a:pt x="230717" y="21787"/>
                    <a:pt x="352767" y="-37739"/>
                    <a:pt x="311366" y="45064"/>
                  </a:cubicBezTo>
                  <a:cubicBezTo>
                    <a:pt x="303172" y="61452"/>
                    <a:pt x="292513" y="76487"/>
                    <a:pt x="283086" y="92198"/>
                  </a:cubicBezTo>
                  <a:cubicBezTo>
                    <a:pt x="295655" y="151901"/>
                    <a:pt x="292169" y="217427"/>
                    <a:pt x="320793" y="271307"/>
                  </a:cubicBezTo>
                  <a:cubicBezTo>
                    <a:pt x="342652" y="312453"/>
                    <a:pt x="463978" y="415558"/>
                    <a:pt x="518756" y="450416"/>
                  </a:cubicBezTo>
                  <a:cubicBezTo>
                    <a:pt x="527139" y="455751"/>
                    <a:pt x="537609" y="456701"/>
                    <a:pt x="547036" y="459843"/>
                  </a:cubicBezTo>
                  <a:cubicBezTo>
                    <a:pt x="597564" y="440409"/>
                    <a:pt x="683986" y="430831"/>
                    <a:pt x="707292" y="365575"/>
                  </a:cubicBezTo>
                  <a:cubicBezTo>
                    <a:pt x="716862" y="338778"/>
                    <a:pt x="713577" y="309014"/>
                    <a:pt x="716719" y="280734"/>
                  </a:cubicBezTo>
                  <a:cubicBezTo>
                    <a:pt x="713577" y="261880"/>
                    <a:pt x="717422" y="240381"/>
                    <a:pt x="707292" y="224173"/>
                  </a:cubicBezTo>
                  <a:cubicBezTo>
                    <a:pt x="679060" y="179002"/>
                    <a:pt x="592424" y="228468"/>
                    <a:pt x="575317" y="233600"/>
                  </a:cubicBezTo>
                  <a:cubicBezTo>
                    <a:pt x="480661" y="344031"/>
                    <a:pt x="465106" y="336686"/>
                    <a:pt x="424488" y="450416"/>
                  </a:cubicBezTo>
                  <a:cubicBezTo>
                    <a:pt x="419099" y="465505"/>
                    <a:pt x="418203" y="481839"/>
                    <a:pt x="415061" y="497550"/>
                  </a:cubicBezTo>
                  <a:cubicBezTo>
                    <a:pt x="470046" y="541539"/>
                    <a:pt x="460853" y="556321"/>
                    <a:pt x="537609" y="506977"/>
                  </a:cubicBezTo>
                  <a:cubicBezTo>
                    <a:pt x="560037" y="492559"/>
                    <a:pt x="576333" y="470234"/>
                    <a:pt x="594170" y="450416"/>
                  </a:cubicBezTo>
                  <a:cubicBezTo>
                    <a:pt x="604680" y="438738"/>
                    <a:pt x="637760" y="409176"/>
                    <a:pt x="622451" y="412709"/>
                  </a:cubicBezTo>
                  <a:cubicBezTo>
                    <a:pt x="513176" y="437927"/>
                    <a:pt x="460085" y="480807"/>
                    <a:pt x="386780" y="554111"/>
                  </a:cubicBezTo>
                  <a:cubicBezTo>
                    <a:pt x="369426" y="571465"/>
                    <a:pt x="355357" y="591818"/>
                    <a:pt x="339646" y="610672"/>
                  </a:cubicBezTo>
                  <a:cubicBezTo>
                    <a:pt x="361642" y="613814"/>
                    <a:pt x="384426" y="626726"/>
                    <a:pt x="405634" y="620099"/>
                  </a:cubicBezTo>
                  <a:cubicBezTo>
                    <a:pt x="500338" y="590504"/>
                    <a:pt x="496069" y="549553"/>
                    <a:pt x="528183" y="469270"/>
                  </a:cubicBezTo>
                  <a:cubicBezTo>
                    <a:pt x="531325" y="434705"/>
                    <a:pt x="539774" y="400215"/>
                    <a:pt x="537609" y="365575"/>
                  </a:cubicBezTo>
                  <a:cubicBezTo>
                    <a:pt x="536553" y="348686"/>
                    <a:pt x="534219" y="325313"/>
                    <a:pt x="518756" y="318441"/>
                  </a:cubicBezTo>
                  <a:cubicBezTo>
                    <a:pt x="498452" y="309417"/>
                    <a:pt x="474764" y="324726"/>
                    <a:pt x="452768" y="327868"/>
                  </a:cubicBezTo>
                  <a:cubicBezTo>
                    <a:pt x="440199" y="340437"/>
                    <a:pt x="428716" y="354196"/>
                    <a:pt x="415061" y="365575"/>
                  </a:cubicBezTo>
                  <a:cubicBezTo>
                    <a:pt x="390921" y="385691"/>
                    <a:pt x="362810" y="400903"/>
                    <a:pt x="339646" y="422136"/>
                  </a:cubicBezTo>
                  <a:cubicBezTo>
                    <a:pt x="296594" y="461601"/>
                    <a:pt x="256974" y="552777"/>
                    <a:pt x="235952" y="591818"/>
                  </a:cubicBezTo>
                  <a:cubicBezTo>
                    <a:pt x="267375" y="645237"/>
                    <a:pt x="282175" y="712926"/>
                    <a:pt x="330220" y="752074"/>
                  </a:cubicBezTo>
                  <a:cubicBezTo>
                    <a:pt x="423364" y="827969"/>
                    <a:pt x="540525" y="792952"/>
                    <a:pt x="641304" y="780355"/>
                  </a:cubicBezTo>
                  <a:cubicBezTo>
                    <a:pt x="689117" y="732542"/>
                    <a:pt x="734511" y="702940"/>
                    <a:pt x="744999" y="629526"/>
                  </a:cubicBezTo>
                  <a:cubicBezTo>
                    <a:pt x="750350" y="592068"/>
                    <a:pt x="738714" y="554111"/>
                    <a:pt x="735572" y="516404"/>
                  </a:cubicBezTo>
                  <a:cubicBezTo>
                    <a:pt x="613359" y="581584"/>
                    <a:pt x="580064" y="572896"/>
                    <a:pt x="518756" y="695513"/>
                  </a:cubicBezTo>
                  <a:cubicBezTo>
                    <a:pt x="508819" y="715387"/>
                    <a:pt x="512471" y="739505"/>
                    <a:pt x="509329" y="761501"/>
                  </a:cubicBezTo>
                  <a:cubicBezTo>
                    <a:pt x="528183" y="796066"/>
                    <a:pt x="534392" y="841572"/>
                    <a:pt x="565890" y="865196"/>
                  </a:cubicBezTo>
                  <a:cubicBezTo>
                    <a:pt x="650153" y="928394"/>
                    <a:pt x="781359" y="796198"/>
                    <a:pt x="820413" y="770928"/>
                  </a:cubicBezTo>
                  <a:cubicBezTo>
                    <a:pt x="811683" y="622512"/>
                    <a:pt x="839812" y="640603"/>
                    <a:pt x="773279" y="554111"/>
                  </a:cubicBezTo>
                  <a:cubicBezTo>
                    <a:pt x="755616" y="531149"/>
                    <a:pt x="738074" y="507700"/>
                    <a:pt x="716719" y="488124"/>
                  </a:cubicBezTo>
                  <a:cubicBezTo>
                    <a:pt x="700016" y="472812"/>
                    <a:pt x="660158" y="450416"/>
                    <a:pt x="660158" y="450416"/>
                  </a:cubicBezTo>
                  <a:cubicBezTo>
                    <a:pt x="516652" y="494092"/>
                    <a:pt x="439830" y="491634"/>
                    <a:pt x="339646" y="591818"/>
                  </a:cubicBezTo>
                  <a:cubicBezTo>
                    <a:pt x="318684" y="612780"/>
                    <a:pt x="308223" y="642095"/>
                    <a:pt x="292512" y="667233"/>
                  </a:cubicBezTo>
                  <a:cubicBezTo>
                    <a:pt x="330219" y="723794"/>
                    <a:pt x="346968" y="802574"/>
                    <a:pt x="405634" y="836915"/>
                  </a:cubicBezTo>
                  <a:cubicBezTo>
                    <a:pt x="568236" y="932096"/>
                    <a:pt x="746681" y="885356"/>
                    <a:pt x="914681" y="865196"/>
                  </a:cubicBezTo>
                  <a:cubicBezTo>
                    <a:pt x="925848" y="831696"/>
                    <a:pt x="941329" y="798808"/>
                    <a:pt x="914681" y="761501"/>
                  </a:cubicBezTo>
                  <a:cubicBezTo>
                    <a:pt x="907151" y="750958"/>
                    <a:pt x="889543" y="767786"/>
                    <a:pt x="876974" y="770928"/>
                  </a:cubicBezTo>
                  <a:cubicBezTo>
                    <a:pt x="838057" y="809845"/>
                    <a:pt x="826981" y="806199"/>
                    <a:pt x="858121" y="884049"/>
                  </a:cubicBezTo>
                  <a:cubicBezTo>
                    <a:pt x="861811" y="893275"/>
                    <a:pt x="876974" y="890334"/>
                    <a:pt x="886401" y="893476"/>
                  </a:cubicBezTo>
                  <a:cubicBezTo>
                    <a:pt x="895828" y="890334"/>
                    <a:pt x="909169" y="892317"/>
                    <a:pt x="914681" y="884049"/>
                  </a:cubicBezTo>
                  <a:cubicBezTo>
                    <a:pt x="923569" y="870717"/>
                    <a:pt x="920632" y="852556"/>
                    <a:pt x="924108" y="836915"/>
                  </a:cubicBezTo>
                  <a:cubicBezTo>
                    <a:pt x="926919" y="824268"/>
                    <a:pt x="930393" y="811777"/>
                    <a:pt x="933535" y="799208"/>
                  </a:cubicBezTo>
                  <a:cubicBezTo>
                    <a:pt x="924108" y="723794"/>
                    <a:pt x="918168" y="647861"/>
                    <a:pt x="905255" y="572965"/>
                  </a:cubicBezTo>
                  <a:cubicBezTo>
                    <a:pt x="902380" y="556289"/>
                    <a:pt x="899938" y="535984"/>
                    <a:pt x="886401" y="525831"/>
                  </a:cubicBezTo>
                  <a:cubicBezTo>
                    <a:pt x="871110" y="514363"/>
                    <a:pt x="848694" y="519546"/>
                    <a:pt x="829840" y="516404"/>
                  </a:cubicBezTo>
                  <a:cubicBezTo>
                    <a:pt x="798417" y="519546"/>
                    <a:pt x="765714" y="516412"/>
                    <a:pt x="735572" y="525831"/>
                  </a:cubicBezTo>
                  <a:cubicBezTo>
                    <a:pt x="713944" y="532590"/>
                    <a:pt x="696705" y="549383"/>
                    <a:pt x="679011" y="563538"/>
                  </a:cubicBezTo>
                  <a:cubicBezTo>
                    <a:pt x="640039" y="594715"/>
                    <a:pt x="638398" y="606088"/>
                    <a:pt x="613024" y="648379"/>
                  </a:cubicBezTo>
                  <a:cubicBezTo>
                    <a:pt x="616166" y="676660"/>
                    <a:pt x="613453" y="706226"/>
                    <a:pt x="622451" y="733221"/>
                  </a:cubicBezTo>
                  <a:cubicBezTo>
                    <a:pt x="626667" y="745868"/>
                    <a:pt x="640321" y="753173"/>
                    <a:pt x="650731" y="761501"/>
                  </a:cubicBezTo>
                  <a:cubicBezTo>
                    <a:pt x="671839" y="778387"/>
                    <a:pt x="692069" y="797542"/>
                    <a:pt x="716719" y="808635"/>
                  </a:cubicBezTo>
                  <a:cubicBezTo>
                    <a:pt x="776104" y="835358"/>
                    <a:pt x="826778" y="843844"/>
                    <a:pt x="886401" y="855769"/>
                  </a:cubicBezTo>
                  <a:cubicBezTo>
                    <a:pt x="914681" y="852627"/>
                    <a:pt x="944501" y="856066"/>
                    <a:pt x="971242" y="846342"/>
                  </a:cubicBezTo>
                  <a:cubicBezTo>
                    <a:pt x="981889" y="842470"/>
                    <a:pt x="985633" y="828475"/>
                    <a:pt x="990096" y="818062"/>
                  </a:cubicBezTo>
                  <a:cubicBezTo>
                    <a:pt x="995200" y="806154"/>
                    <a:pt x="995964" y="792812"/>
                    <a:pt x="999523" y="780355"/>
                  </a:cubicBezTo>
                  <a:cubicBezTo>
                    <a:pt x="1002253" y="770800"/>
                    <a:pt x="1005808" y="761501"/>
                    <a:pt x="1008950" y="752074"/>
                  </a:cubicBezTo>
                  <a:cubicBezTo>
                    <a:pt x="1005808" y="720651"/>
                    <a:pt x="1030063" y="665843"/>
                    <a:pt x="999523" y="657806"/>
                  </a:cubicBezTo>
                  <a:cubicBezTo>
                    <a:pt x="905033" y="632940"/>
                    <a:pt x="801748" y="718876"/>
                    <a:pt x="744999" y="780355"/>
                  </a:cubicBezTo>
                  <a:cubicBezTo>
                    <a:pt x="732571" y="793818"/>
                    <a:pt x="726146" y="811778"/>
                    <a:pt x="716719" y="827489"/>
                  </a:cubicBezTo>
                  <a:cubicBezTo>
                    <a:pt x="753831" y="901716"/>
                    <a:pt x="743138" y="909211"/>
                    <a:pt x="895828" y="855769"/>
                  </a:cubicBezTo>
                  <a:cubicBezTo>
                    <a:pt x="914165" y="849351"/>
                    <a:pt x="940210" y="742853"/>
                    <a:pt x="942962" y="733221"/>
                  </a:cubicBezTo>
                  <a:cubicBezTo>
                    <a:pt x="921005" y="601478"/>
                    <a:pt x="962092" y="499519"/>
                    <a:pt x="829840" y="459843"/>
                  </a:cubicBezTo>
                  <a:cubicBezTo>
                    <a:pt x="793598" y="448970"/>
                    <a:pt x="754426" y="453558"/>
                    <a:pt x="716719" y="450416"/>
                  </a:cubicBezTo>
                  <a:cubicBezTo>
                    <a:pt x="660158" y="453558"/>
                    <a:pt x="603025" y="451229"/>
                    <a:pt x="547036" y="459843"/>
                  </a:cubicBezTo>
                  <a:cubicBezTo>
                    <a:pt x="520501" y="463925"/>
                    <a:pt x="496853" y="478949"/>
                    <a:pt x="471622" y="488124"/>
                  </a:cubicBezTo>
                  <a:cubicBezTo>
                    <a:pt x="462283" y="491520"/>
                    <a:pt x="452768" y="494408"/>
                    <a:pt x="443341" y="497550"/>
                  </a:cubicBezTo>
                  <a:cubicBezTo>
                    <a:pt x="440199" y="506977"/>
                    <a:pt x="427553" y="518197"/>
                    <a:pt x="433914" y="525831"/>
                  </a:cubicBezTo>
                  <a:cubicBezTo>
                    <a:pt x="447408" y="542024"/>
                    <a:pt x="472936" y="542419"/>
                    <a:pt x="490475" y="554111"/>
                  </a:cubicBezTo>
                  <a:cubicBezTo>
                    <a:pt x="586768" y="618306"/>
                    <a:pt x="510757" y="589152"/>
                    <a:pt x="575317" y="610672"/>
                  </a:cubicBezTo>
                  <a:cubicBezTo>
                    <a:pt x="646391" y="681746"/>
                    <a:pt x="567196" y="600212"/>
                    <a:pt x="518756" y="572965"/>
                  </a:cubicBezTo>
                  <a:cubicBezTo>
                    <a:pt x="448932" y="533689"/>
                    <a:pt x="374871" y="502421"/>
                    <a:pt x="301939" y="469270"/>
                  </a:cubicBezTo>
                  <a:cubicBezTo>
                    <a:pt x="94773" y="375104"/>
                    <a:pt x="168611" y="391611"/>
                    <a:pt x="19135" y="375002"/>
                  </a:cubicBezTo>
                  <a:cubicBezTo>
                    <a:pt x="-3115" y="408376"/>
                    <a:pt x="-18595" y="412709"/>
                    <a:pt x="47415" y="412709"/>
                  </a:cubicBezTo>
                  <a:cubicBezTo>
                    <a:pt x="60634" y="412709"/>
                    <a:pt x="106961" y="388110"/>
                    <a:pt x="113403" y="384429"/>
                  </a:cubicBezTo>
                  <a:cubicBezTo>
                    <a:pt x="123240" y="378808"/>
                    <a:pt x="141684" y="365575"/>
                    <a:pt x="141684" y="365575"/>
                  </a:cubicBezTo>
                </a:path>
              </a:pathLst>
            </a:custGeom>
            <a:noFill/>
            <a:ln w="12700">
              <a:solidFill>
                <a:srgbClr val="2C889A">
                  <a:alpha val="4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3148319">
              <a:off x="5465455" y="765640"/>
              <a:ext cx="1056606" cy="1028668"/>
            </a:xfrm>
            <a:custGeom>
              <a:avLst/>
              <a:gdLst>
                <a:gd name="connsiteX0" fmla="*/ 198244 w 1056606"/>
                <a:gd name="connsiteY0" fmla="*/ 261880 h 1028668"/>
                <a:gd name="connsiteX1" fmla="*/ 160537 w 1056606"/>
                <a:gd name="connsiteY1" fmla="*/ 318441 h 1028668"/>
                <a:gd name="connsiteX2" fmla="*/ 151110 w 1056606"/>
                <a:gd name="connsiteY2" fmla="*/ 403282 h 1028668"/>
                <a:gd name="connsiteX3" fmla="*/ 141684 w 1056606"/>
                <a:gd name="connsiteY3" fmla="*/ 431563 h 1028668"/>
                <a:gd name="connsiteX4" fmla="*/ 169964 w 1056606"/>
                <a:gd name="connsiteY4" fmla="*/ 478697 h 1028668"/>
                <a:gd name="connsiteX5" fmla="*/ 198244 w 1056606"/>
                <a:gd name="connsiteY5" fmla="*/ 488124 h 1028668"/>
                <a:gd name="connsiteX6" fmla="*/ 217098 w 1056606"/>
                <a:gd name="connsiteY6" fmla="*/ 450416 h 1028668"/>
                <a:gd name="connsiteX7" fmla="*/ 207671 w 1056606"/>
                <a:gd name="connsiteY7" fmla="*/ 403282 h 1028668"/>
                <a:gd name="connsiteX8" fmla="*/ 179391 w 1056606"/>
                <a:gd name="connsiteY8" fmla="*/ 393856 h 1028668"/>
                <a:gd name="connsiteX9" fmla="*/ 160537 w 1056606"/>
                <a:gd name="connsiteY9" fmla="*/ 450416 h 1028668"/>
                <a:gd name="connsiteX10" fmla="*/ 207671 w 1056606"/>
                <a:gd name="connsiteY10" fmla="*/ 525831 h 1028668"/>
                <a:gd name="connsiteX11" fmla="*/ 235952 w 1056606"/>
                <a:gd name="connsiteY11" fmla="*/ 572965 h 1028668"/>
                <a:gd name="connsiteX12" fmla="*/ 320793 w 1056606"/>
                <a:gd name="connsiteY12" fmla="*/ 648379 h 1028668"/>
                <a:gd name="connsiteX13" fmla="*/ 330220 w 1056606"/>
                <a:gd name="connsiteY13" fmla="*/ 469270 h 1028668"/>
                <a:gd name="connsiteX14" fmla="*/ 254805 w 1056606"/>
                <a:gd name="connsiteY14" fmla="*/ 478697 h 1028668"/>
                <a:gd name="connsiteX15" fmla="*/ 226525 w 1056606"/>
                <a:gd name="connsiteY15" fmla="*/ 506977 h 1028668"/>
                <a:gd name="connsiteX16" fmla="*/ 226525 w 1056606"/>
                <a:gd name="connsiteY16" fmla="*/ 638952 h 1028668"/>
                <a:gd name="connsiteX17" fmla="*/ 283086 w 1056606"/>
                <a:gd name="connsiteY17" fmla="*/ 695513 h 1028668"/>
                <a:gd name="connsiteX18" fmla="*/ 358500 w 1056606"/>
                <a:gd name="connsiteY18" fmla="*/ 723794 h 1028668"/>
                <a:gd name="connsiteX19" fmla="*/ 452768 w 1056606"/>
                <a:gd name="connsiteY19" fmla="*/ 695513 h 1028668"/>
                <a:gd name="connsiteX20" fmla="*/ 509329 w 1056606"/>
                <a:gd name="connsiteY20" fmla="*/ 591818 h 1028668"/>
                <a:gd name="connsiteX21" fmla="*/ 499902 w 1056606"/>
                <a:gd name="connsiteY21" fmla="*/ 535258 h 1028668"/>
                <a:gd name="connsiteX22" fmla="*/ 490475 w 1056606"/>
                <a:gd name="connsiteY22" fmla="*/ 563538 h 1028668"/>
                <a:gd name="connsiteX23" fmla="*/ 518756 w 1056606"/>
                <a:gd name="connsiteY23" fmla="*/ 582392 h 1028668"/>
                <a:gd name="connsiteX24" fmla="*/ 594170 w 1056606"/>
                <a:gd name="connsiteY24" fmla="*/ 563538 h 1028668"/>
                <a:gd name="connsiteX25" fmla="*/ 631877 w 1056606"/>
                <a:gd name="connsiteY25" fmla="*/ 525831 h 1028668"/>
                <a:gd name="connsiteX26" fmla="*/ 688438 w 1056606"/>
                <a:gd name="connsiteY26" fmla="*/ 431563 h 1028668"/>
                <a:gd name="connsiteX27" fmla="*/ 688438 w 1056606"/>
                <a:gd name="connsiteY27" fmla="*/ 318441 h 1028668"/>
                <a:gd name="connsiteX28" fmla="*/ 669585 w 1056606"/>
                <a:gd name="connsiteY28" fmla="*/ 346722 h 1028668"/>
                <a:gd name="connsiteX29" fmla="*/ 697865 w 1056606"/>
                <a:gd name="connsiteY29" fmla="*/ 393856 h 1028668"/>
                <a:gd name="connsiteX30" fmla="*/ 839267 w 1056606"/>
                <a:gd name="connsiteY30" fmla="*/ 309014 h 1028668"/>
                <a:gd name="connsiteX31" fmla="*/ 820413 w 1056606"/>
                <a:gd name="connsiteY31" fmla="*/ 167612 h 1028668"/>
                <a:gd name="connsiteX32" fmla="*/ 782706 w 1056606"/>
                <a:gd name="connsiteY32" fmla="*/ 158185 h 1028668"/>
                <a:gd name="connsiteX33" fmla="*/ 575317 w 1056606"/>
                <a:gd name="connsiteY33" fmla="*/ 233600 h 1028668"/>
                <a:gd name="connsiteX34" fmla="*/ 613024 w 1056606"/>
                <a:gd name="connsiteY34" fmla="*/ 384429 h 1028668"/>
                <a:gd name="connsiteX35" fmla="*/ 669585 w 1056606"/>
                <a:gd name="connsiteY35" fmla="*/ 422136 h 1028668"/>
                <a:gd name="connsiteX36" fmla="*/ 631877 w 1056606"/>
                <a:gd name="connsiteY36" fmla="*/ 148759 h 1028668"/>
                <a:gd name="connsiteX37" fmla="*/ 613024 w 1056606"/>
                <a:gd name="connsiteY37" fmla="*/ 101625 h 1028668"/>
                <a:gd name="connsiteX38" fmla="*/ 575317 w 1056606"/>
                <a:gd name="connsiteY38" fmla="*/ 82771 h 1028668"/>
                <a:gd name="connsiteX39" fmla="*/ 481048 w 1056606"/>
                <a:gd name="connsiteY39" fmla="*/ 129905 h 1028668"/>
                <a:gd name="connsiteX40" fmla="*/ 462195 w 1056606"/>
                <a:gd name="connsiteY40" fmla="*/ 469270 h 1028668"/>
                <a:gd name="connsiteX41" fmla="*/ 528183 w 1056606"/>
                <a:gd name="connsiteY41" fmla="*/ 525831 h 1028668"/>
                <a:gd name="connsiteX42" fmla="*/ 565890 w 1056606"/>
                <a:gd name="connsiteY42" fmla="*/ 535258 h 1028668"/>
                <a:gd name="connsiteX43" fmla="*/ 528183 w 1056606"/>
                <a:gd name="connsiteY43" fmla="*/ 516404 h 1028668"/>
                <a:gd name="connsiteX44" fmla="*/ 377354 w 1056606"/>
                <a:gd name="connsiteY44" fmla="*/ 459843 h 1028668"/>
                <a:gd name="connsiteX45" fmla="*/ 367927 w 1056606"/>
                <a:gd name="connsiteY45" fmla="*/ 563538 h 1028668"/>
                <a:gd name="connsiteX46" fmla="*/ 367927 w 1056606"/>
                <a:gd name="connsiteY46" fmla="*/ 780355 h 1028668"/>
                <a:gd name="connsiteX47" fmla="*/ 179391 w 1056606"/>
                <a:gd name="connsiteY47" fmla="*/ 384429 h 1028668"/>
                <a:gd name="connsiteX48" fmla="*/ 217098 w 1056606"/>
                <a:gd name="connsiteY48" fmla="*/ 327868 h 1028668"/>
                <a:gd name="connsiteX49" fmla="*/ 301939 w 1056606"/>
                <a:gd name="connsiteY49" fmla="*/ 318441 h 1028668"/>
                <a:gd name="connsiteX50" fmla="*/ 556463 w 1056606"/>
                <a:gd name="connsiteY50" fmla="*/ 280734 h 1028668"/>
                <a:gd name="connsiteX51" fmla="*/ 575317 w 1056606"/>
                <a:gd name="connsiteY51" fmla="*/ 252453 h 1028668"/>
                <a:gd name="connsiteX52" fmla="*/ 518756 w 1056606"/>
                <a:gd name="connsiteY52" fmla="*/ 195893 h 1028668"/>
                <a:gd name="connsiteX53" fmla="*/ 405634 w 1056606"/>
                <a:gd name="connsiteY53" fmla="*/ 120478 h 1028668"/>
                <a:gd name="connsiteX54" fmla="*/ 330220 w 1056606"/>
                <a:gd name="connsiteY54" fmla="*/ 167612 h 1028668"/>
                <a:gd name="connsiteX55" fmla="*/ 339646 w 1056606"/>
                <a:gd name="connsiteY55" fmla="*/ 375002 h 1028668"/>
                <a:gd name="connsiteX56" fmla="*/ 358500 w 1056606"/>
                <a:gd name="connsiteY56" fmla="*/ 431563 h 1028668"/>
                <a:gd name="connsiteX57" fmla="*/ 547036 w 1056606"/>
                <a:gd name="connsiteY57" fmla="*/ 535258 h 1028668"/>
                <a:gd name="connsiteX58" fmla="*/ 603597 w 1056606"/>
                <a:gd name="connsiteY58" fmla="*/ 544684 h 1028668"/>
                <a:gd name="connsiteX59" fmla="*/ 641304 w 1056606"/>
                <a:gd name="connsiteY59" fmla="*/ 535258 h 1028668"/>
                <a:gd name="connsiteX60" fmla="*/ 631877 w 1056606"/>
                <a:gd name="connsiteY60" fmla="*/ 506977 h 1028668"/>
                <a:gd name="connsiteX61" fmla="*/ 575317 w 1056606"/>
                <a:gd name="connsiteY61" fmla="*/ 516404 h 1028668"/>
                <a:gd name="connsiteX62" fmla="*/ 565890 w 1056606"/>
                <a:gd name="connsiteY62" fmla="*/ 544684 h 1028668"/>
                <a:gd name="connsiteX63" fmla="*/ 528183 w 1056606"/>
                <a:gd name="connsiteY63" fmla="*/ 629526 h 1028668"/>
                <a:gd name="connsiteX64" fmla="*/ 481048 w 1056606"/>
                <a:gd name="connsiteY64" fmla="*/ 714367 h 1028668"/>
                <a:gd name="connsiteX65" fmla="*/ 452768 w 1056606"/>
                <a:gd name="connsiteY65" fmla="*/ 704940 h 1028668"/>
                <a:gd name="connsiteX66" fmla="*/ 405634 w 1056606"/>
                <a:gd name="connsiteY66" fmla="*/ 601245 h 1028668"/>
                <a:gd name="connsiteX67" fmla="*/ 433914 w 1056606"/>
                <a:gd name="connsiteY67" fmla="*/ 516404 h 1028668"/>
                <a:gd name="connsiteX68" fmla="*/ 688438 w 1056606"/>
                <a:gd name="connsiteY68" fmla="*/ 431563 h 1028668"/>
                <a:gd name="connsiteX69" fmla="*/ 650731 w 1056606"/>
                <a:gd name="connsiteY69" fmla="*/ 327868 h 1028668"/>
                <a:gd name="connsiteX70" fmla="*/ 622451 w 1056606"/>
                <a:gd name="connsiteY70" fmla="*/ 299588 h 1028668"/>
                <a:gd name="connsiteX71" fmla="*/ 396207 w 1056606"/>
                <a:gd name="connsiteY71" fmla="*/ 186466 h 1028668"/>
                <a:gd name="connsiteX72" fmla="*/ 301939 w 1056606"/>
                <a:gd name="connsiteY72" fmla="*/ 177039 h 1028668"/>
                <a:gd name="connsiteX73" fmla="*/ 254805 w 1056606"/>
                <a:gd name="connsiteY73" fmla="*/ 186466 h 1028668"/>
                <a:gd name="connsiteX74" fmla="*/ 349073 w 1056606"/>
                <a:gd name="connsiteY74" fmla="*/ 412709 h 1028668"/>
                <a:gd name="connsiteX75" fmla="*/ 537609 w 1056606"/>
                <a:gd name="connsiteY75" fmla="*/ 582392 h 1028668"/>
                <a:gd name="connsiteX76" fmla="*/ 641304 w 1056606"/>
                <a:gd name="connsiteY76" fmla="*/ 610672 h 1028668"/>
                <a:gd name="connsiteX77" fmla="*/ 660158 w 1056606"/>
                <a:gd name="connsiteY77" fmla="*/ 572965 h 1028668"/>
                <a:gd name="connsiteX78" fmla="*/ 660158 w 1056606"/>
                <a:gd name="connsiteY78" fmla="*/ 450416 h 1028668"/>
                <a:gd name="connsiteX79" fmla="*/ 641304 w 1056606"/>
                <a:gd name="connsiteY79" fmla="*/ 412709 h 1028668"/>
                <a:gd name="connsiteX80" fmla="*/ 594170 w 1056606"/>
                <a:gd name="connsiteY80" fmla="*/ 403282 h 1028668"/>
                <a:gd name="connsiteX81" fmla="*/ 518756 w 1056606"/>
                <a:gd name="connsiteY81" fmla="*/ 375002 h 1028668"/>
                <a:gd name="connsiteX82" fmla="*/ 358500 w 1056606"/>
                <a:gd name="connsiteY82" fmla="*/ 393856 h 1028668"/>
                <a:gd name="connsiteX83" fmla="*/ 320793 w 1056606"/>
                <a:gd name="connsiteY83" fmla="*/ 610672 h 1028668"/>
                <a:gd name="connsiteX84" fmla="*/ 396207 w 1056606"/>
                <a:gd name="connsiteY84" fmla="*/ 657806 h 1028668"/>
                <a:gd name="connsiteX85" fmla="*/ 433914 w 1056606"/>
                <a:gd name="connsiteY85" fmla="*/ 714367 h 1028668"/>
                <a:gd name="connsiteX86" fmla="*/ 481048 w 1056606"/>
                <a:gd name="connsiteY86" fmla="*/ 770928 h 1028668"/>
                <a:gd name="connsiteX87" fmla="*/ 471622 w 1056606"/>
                <a:gd name="connsiteY87" fmla="*/ 799208 h 1028668"/>
                <a:gd name="connsiteX88" fmla="*/ 207671 w 1056606"/>
                <a:gd name="connsiteY88" fmla="*/ 601245 h 1028668"/>
                <a:gd name="connsiteX89" fmla="*/ 188818 w 1056606"/>
                <a:gd name="connsiteY89" fmla="*/ 516404 h 1028668"/>
                <a:gd name="connsiteX90" fmla="*/ 245378 w 1056606"/>
                <a:gd name="connsiteY90" fmla="*/ 393856 h 1028668"/>
                <a:gd name="connsiteX91" fmla="*/ 330220 w 1056606"/>
                <a:gd name="connsiteY91" fmla="*/ 365575 h 1028668"/>
                <a:gd name="connsiteX92" fmla="*/ 396207 w 1056606"/>
                <a:gd name="connsiteY92" fmla="*/ 346722 h 1028668"/>
                <a:gd name="connsiteX93" fmla="*/ 499902 w 1056606"/>
                <a:gd name="connsiteY93" fmla="*/ 356148 h 1028668"/>
                <a:gd name="connsiteX94" fmla="*/ 528183 w 1056606"/>
                <a:gd name="connsiteY94" fmla="*/ 431563 h 1028668"/>
                <a:gd name="connsiteX95" fmla="*/ 565890 w 1056606"/>
                <a:gd name="connsiteY95" fmla="*/ 450416 h 1028668"/>
                <a:gd name="connsiteX96" fmla="*/ 603597 w 1056606"/>
                <a:gd name="connsiteY96" fmla="*/ 195893 h 1028668"/>
                <a:gd name="connsiteX97" fmla="*/ 433914 w 1056606"/>
                <a:gd name="connsiteY97" fmla="*/ 120478 h 1028668"/>
                <a:gd name="connsiteX98" fmla="*/ 217098 w 1056606"/>
                <a:gd name="connsiteY98" fmla="*/ 243027 h 1028668"/>
                <a:gd name="connsiteX99" fmla="*/ 226525 w 1056606"/>
                <a:gd name="connsiteY99" fmla="*/ 290161 h 1028668"/>
                <a:gd name="connsiteX100" fmla="*/ 235952 w 1056606"/>
                <a:gd name="connsiteY100" fmla="*/ 318441 h 1028668"/>
                <a:gd name="connsiteX101" fmla="*/ 283086 w 1056606"/>
                <a:gd name="connsiteY101" fmla="*/ 346722 h 1028668"/>
                <a:gd name="connsiteX102" fmla="*/ 386780 w 1056606"/>
                <a:gd name="connsiteY102" fmla="*/ 422136 h 1028668"/>
                <a:gd name="connsiteX103" fmla="*/ 481048 w 1056606"/>
                <a:gd name="connsiteY103" fmla="*/ 459843 h 1028668"/>
                <a:gd name="connsiteX104" fmla="*/ 575317 w 1056606"/>
                <a:gd name="connsiteY104" fmla="*/ 431563 h 1028668"/>
                <a:gd name="connsiteX105" fmla="*/ 537609 w 1056606"/>
                <a:gd name="connsiteY105" fmla="*/ 271307 h 1028668"/>
                <a:gd name="connsiteX106" fmla="*/ 462195 w 1056606"/>
                <a:gd name="connsiteY106" fmla="*/ 261880 h 1028668"/>
                <a:gd name="connsiteX107" fmla="*/ 339646 w 1056606"/>
                <a:gd name="connsiteY107" fmla="*/ 337295 h 1028668"/>
                <a:gd name="connsiteX108" fmla="*/ 320793 w 1056606"/>
                <a:gd name="connsiteY108" fmla="*/ 440990 h 1028668"/>
                <a:gd name="connsiteX109" fmla="*/ 301939 w 1056606"/>
                <a:gd name="connsiteY109" fmla="*/ 497550 h 1028668"/>
                <a:gd name="connsiteX110" fmla="*/ 471622 w 1056606"/>
                <a:gd name="connsiteY110" fmla="*/ 638952 h 1028668"/>
                <a:gd name="connsiteX111" fmla="*/ 556463 w 1056606"/>
                <a:gd name="connsiteY111" fmla="*/ 667233 h 1028668"/>
                <a:gd name="connsiteX112" fmla="*/ 584743 w 1056606"/>
                <a:gd name="connsiteY112" fmla="*/ 676660 h 1028668"/>
                <a:gd name="connsiteX113" fmla="*/ 613024 w 1056606"/>
                <a:gd name="connsiteY113" fmla="*/ 667233 h 1028668"/>
                <a:gd name="connsiteX114" fmla="*/ 679011 w 1056606"/>
                <a:gd name="connsiteY114" fmla="*/ 620099 h 1028668"/>
                <a:gd name="connsiteX115" fmla="*/ 707292 w 1056606"/>
                <a:gd name="connsiteY115" fmla="*/ 667233 h 1028668"/>
                <a:gd name="connsiteX116" fmla="*/ 565890 w 1056606"/>
                <a:gd name="connsiteY116" fmla="*/ 827489 h 1028668"/>
                <a:gd name="connsiteX117" fmla="*/ 471622 w 1056606"/>
                <a:gd name="connsiteY117" fmla="*/ 902903 h 1028668"/>
                <a:gd name="connsiteX118" fmla="*/ 396207 w 1056606"/>
                <a:gd name="connsiteY118" fmla="*/ 827489 h 1028668"/>
                <a:gd name="connsiteX119" fmla="*/ 207671 w 1056606"/>
                <a:gd name="connsiteY119" fmla="*/ 535258 h 1028668"/>
                <a:gd name="connsiteX120" fmla="*/ 226525 w 1056606"/>
                <a:gd name="connsiteY120" fmla="*/ 478697 h 1028668"/>
                <a:gd name="connsiteX121" fmla="*/ 273659 w 1056606"/>
                <a:gd name="connsiteY121" fmla="*/ 469270 h 1028668"/>
                <a:gd name="connsiteX122" fmla="*/ 415061 w 1056606"/>
                <a:gd name="connsiteY122" fmla="*/ 478697 h 1028668"/>
                <a:gd name="connsiteX123" fmla="*/ 443341 w 1056606"/>
                <a:gd name="connsiteY123" fmla="*/ 497550 h 1028668"/>
                <a:gd name="connsiteX124" fmla="*/ 471622 w 1056606"/>
                <a:gd name="connsiteY124" fmla="*/ 506977 h 1028668"/>
                <a:gd name="connsiteX125" fmla="*/ 556463 w 1056606"/>
                <a:gd name="connsiteY125" fmla="*/ 525831 h 1028668"/>
                <a:gd name="connsiteX126" fmla="*/ 584743 w 1056606"/>
                <a:gd name="connsiteY126" fmla="*/ 554111 h 1028668"/>
                <a:gd name="connsiteX127" fmla="*/ 603597 w 1056606"/>
                <a:gd name="connsiteY127" fmla="*/ 582392 h 1028668"/>
                <a:gd name="connsiteX128" fmla="*/ 641304 w 1056606"/>
                <a:gd name="connsiteY128" fmla="*/ 572965 h 1028668"/>
                <a:gd name="connsiteX129" fmla="*/ 650731 w 1056606"/>
                <a:gd name="connsiteY129" fmla="*/ 535258 h 1028668"/>
                <a:gd name="connsiteX130" fmla="*/ 660158 w 1056606"/>
                <a:gd name="connsiteY130" fmla="*/ 506977 h 1028668"/>
                <a:gd name="connsiteX131" fmla="*/ 650731 w 1056606"/>
                <a:gd name="connsiteY131" fmla="*/ 469270 h 1028668"/>
                <a:gd name="connsiteX132" fmla="*/ 603597 w 1056606"/>
                <a:gd name="connsiteY132" fmla="*/ 403282 h 1028668"/>
                <a:gd name="connsiteX133" fmla="*/ 575317 w 1056606"/>
                <a:gd name="connsiteY133" fmla="*/ 393856 h 1028668"/>
                <a:gd name="connsiteX134" fmla="*/ 518756 w 1056606"/>
                <a:gd name="connsiteY134" fmla="*/ 365575 h 1028668"/>
                <a:gd name="connsiteX135" fmla="*/ 443341 w 1056606"/>
                <a:gd name="connsiteY135" fmla="*/ 375002 h 1028668"/>
                <a:gd name="connsiteX136" fmla="*/ 433914 w 1056606"/>
                <a:gd name="connsiteY136" fmla="*/ 412709 h 1028668"/>
                <a:gd name="connsiteX137" fmla="*/ 471622 w 1056606"/>
                <a:gd name="connsiteY137" fmla="*/ 478697 h 1028668"/>
                <a:gd name="connsiteX138" fmla="*/ 518756 w 1056606"/>
                <a:gd name="connsiteY138" fmla="*/ 544684 h 1028668"/>
                <a:gd name="connsiteX139" fmla="*/ 547036 w 1056606"/>
                <a:gd name="connsiteY139" fmla="*/ 601245 h 1028668"/>
                <a:gd name="connsiteX140" fmla="*/ 575317 w 1056606"/>
                <a:gd name="connsiteY140" fmla="*/ 629526 h 1028668"/>
                <a:gd name="connsiteX141" fmla="*/ 613024 w 1056606"/>
                <a:gd name="connsiteY141" fmla="*/ 638952 h 1028668"/>
                <a:gd name="connsiteX142" fmla="*/ 622451 w 1056606"/>
                <a:gd name="connsiteY142" fmla="*/ 431563 h 1028668"/>
                <a:gd name="connsiteX143" fmla="*/ 490475 w 1056606"/>
                <a:gd name="connsiteY143" fmla="*/ 469270 h 1028668"/>
                <a:gd name="connsiteX144" fmla="*/ 462195 w 1056606"/>
                <a:gd name="connsiteY144" fmla="*/ 506977 h 1028668"/>
                <a:gd name="connsiteX145" fmla="*/ 547036 w 1056606"/>
                <a:gd name="connsiteY145" fmla="*/ 686086 h 1028668"/>
                <a:gd name="connsiteX146" fmla="*/ 631877 w 1056606"/>
                <a:gd name="connsiteY146" fmla="*/ 695513 h 1028668"/>
                <a:gd name="connsiteX147" fmla="*/ 716719 w 1056606"/>
                <a:gd name="connsiteY147" fmla="*/ 686086 h 1028668"/>
                <a:gd name="connsiteX148" fmla="*/ 876974 w 1056606"/>
                <a:gd name="connsiteY148" fmla="*/ 488124 h 1028668"/>
                <a:gd name="connsiteX149" fmla="*/ 886401 w 1056606"/>
                <a:gd name="connsiteY149" fmla="*/ 450416 h 1028668"/>
                <a:gd name="connsiteX150" fmla="*/ 782706 w 1056606"/>
                <a:gd name="connsiteY150" fmla="*/ 497550 h 1028668"/>
                <a:gd name="connsiteX151" fmla="*/ 754426 w 1056606"/>
                <a:gd name="connsiteY151" fmla="*/ 516404 h 1028668"/>
                <a:gd name="connsiteX152" fmla="*/ 773279 w 1056606"/>
                <a:gd name="connsiteY152" fmla="*/ 572965 h 1028668"/>
                <a:gd name="connsiteX153" fmla="*/ 829840 w 1056606"/>
                <a:gd name="connsiteY153" fmla="*/ 563538 h 1028668"/>
                <a:gd name="connsiteX154" fmla="*/ 876974 w 1056606"/>
                <a:gd name="connsiteY154" fmla="*/ 412709 h 1028668"/>
                <a:gd name="connsiteX155" fmla="*/ 867547 w 1056606"/>
                <a:gd name="connsiteY155" fmla="*/ 318441 h 1028668"/>
                <a:gd name="connsiteX156" fmla="*/ 829840 w 1056606"/>
                <a:gd name="connsiteY156" fmla="*/ 309014 h 1028668"/>
                <a:gd name="connsiteX157" fmla="*/ 641304 w 1056606"/>
                <a:gd name="connsiteY157" fmla="*/ 346722 h 1028668"/>
                <a:gd name="connsiteX158" fmla="*/ 650731 w 1056606"/>
                <a:gd name="connsiteY158" fmla="*/ 384429 h 1028668"/>
                <a:gd name="connsiteX159" fmla="*/ 744999 w 1056606"/>
                <a:gd name="connsiteY159" fmla="*/ 440990 h 1028668"/>
                <a:gd name="connsiteX160" fmla="*/ 876974 w 1056606"/>
                <a:gd name="connsiteY160" fmla="*/ 412709 h 1028668"/>
                <a:gd name="connsiteX161" fmla="*/ 905255 w 1056606"/>
                <a:gd name="connsiteY161" fmla="*/ 327868 h 1028668"/>
                <a:gd name="connsiteX162" fmla="*/ 810987 w 1056606"/>
                <a:gd name="connsiteY162" fmla="*/ 63917 h 1028668"/>
                <a:gd name="connsiteX163" fmla="*/ 744999 w 1056606"/>
                <a:gd name="connsiteY163" fmla="*/ 26210 h 1028668"/>
                <a:gd name="connsiteX164" fmla="*/ 650731 w 1056606"/>
                <a:gd name="connsiteY164" fmla="*/ 35637 h 1028668"/>
                <a:gd name="connsiteX165" fmla="*/ 631877 w 1056606"/>
                <a:gd name="connsiteY165" fmla="*/ 63917 h 1028668"/>
                <a:gd name="connsiteX166" fmla="*/ 622451 w 1056606"/>
                <a:gd name="connsiteY166" fmla="*/ 92198 h 1028668"/>
                <a:gd name="connsiteX167" fmla="*/ 594170 w 1056606"/>
                <a:gd name="connsiteY167" fmla="*/ 139332 h 1028668"/>
                <a:gd name="connsiteX168" fmla="*/ 613024 w 1056606"/>
                <a:gd name="connsiteY168" fmla="*/ 233600 h 1028668"/>
                <a:gd name="connsiteX169" fmla="*/ 820413 w 1056606"/>
                <a:gd name="connsiteY169" fmla="*/ 252453 h 1028668"/>
                <a:gd name="connsiteX170" fmla="*/ 839267 w 1056606"/>
                <a:gd name="connsiteY170" fmla="*/ 111051 h 1028668"/>
                <a:gd name="connsiteX171" fmla="*/ 801560 w 1056606"/>
                <a:gd name="connsiteY171" fmla="*/ 92198 h 1028668"/>
                <a:gd name="connsiteX172" fmla="*/ 650731 w 1056606"/>
                <a:gd name="connsiteY172" fmla="*/ 129905 h 1028668"/>
                <a:gd name="connsiteX173" fmla="*/ 603597 w 1056606"/>
                <a:gd name="connsiteY173" fmla="*/ 346722 h 1028668"/>
                <a:gd name="connsiteX174" fmla="*/ 660158 w 1056606"/>
                <a:gd name="connsiteY174" fmla="*/ 403282 h 1028668"/>
                <a:gd name="connsiteX175" fmla="*/ 744999 w 1056606"/>
                <a:gd name="connsiteY175" fmla="*/ 431563 h 1028668"/>
                <a:gd name="connsiteX176" fmla="*/ 782706 w 1056606"/>
                <a:gd name="connsiteY176" fmla="*/ 422136 h 1028668"/>
                <a:gd name="connsiteX177" fmla="*/ 792133 w 1056606"/>
                <a:gd name="connsiteY177" fmla="*/ 393856 h 1028668"/>
                <a:gd name="connsiteX178" fmla="*/ 763853 w 1056606"/>
                <a:gd name="connsiteY178" fmla="*/ 243027 h 1028668"/>
                <a:gd name="connsiteX179" fmla="*/ 735572 w 1056606"/>
                <a:gd name="connsiteY179" fmla="*/ 214746 h 1028668"/>
                <a:gd name="connsiteX180" fmla="*/ 509329 w 1056606"/>
                <a:gd name="connsiteY180" fmla="*/ 327868 h 1028668"/>
                <a:gd name="connsiteX181" fmla="*/ 528183 w 1056606"/>
                <a:gd name="connsiteY181" fmla="*/ 554111 h 1028668"/>
                <a:gd name="connsiteX182" fmla="*/ 679011 w 1056606"/>
                <a:gd name="connsiteY182" fmla="*/ 723794 h 1028668"/>
                <a:gd name="connsiteX183" fmla="*/ 744999 w 1056606"/>
                <a:gd name="connsiteY183" fmla="*/ 742647 h 1028668"/>
                <a:gd name="connsiteX184" fmla="*/ 773279 w 1056606"/>
                <a:gd name="connsiteY184" fmla="*/ 733221 h 1028668"/>
                <a:gd name="connsiteX185" fmla="*/ 820413 w 1056606"/>
                <a:gd name="connsiteY185" fmla="*/ 676660 h 1028668"/>
                <a:gd name="connsiteX186" fmla="*/ 801560 w 1056606"/>
                <a:gd name="connsiteY186" fmla="*/ 563538 h 1028668"/>
                <a:gd name="connsiteX187" fmla="*/ 763853 w 1056606"/>
                <a:gd name="connsiteY187" fmla="*/ 554111 h 1028668"/>
                <a:gd name="connsiteX188" fmla="*/ 613024 w 1056606"/>
                <a:gd name="connsiteY188" fmla="*/ 582392 h 1028668"/>
                <a:gd name="connsiteX189" fmla="*/ 556463 w 1056606"/>
                <a:gd name="connsiteY189" fmla="*/ 638952 h 1028668"/>
                <a:gd name="connsiteX190" fmla="*/ 547036 w 1056606"/>
                <a:gd name="connsiteY190" fmla="*/ 667233 h 1028668"/>
                <a:gd name="connsiteX191" fmla="*/ 631877 w 1056606"/>
                <a:gd name="connsiteY191" fmla="*/ 686086 h 1028668"/>
                <a:gd name="connsiteX192" fmla="*/ 707292 w 1056606"/>
                <a:gd name="connsiteY192" fmla="*/ 638952 h 1028668"/>
                <a:gd name="connsiteX193" fmla="*/ 744999 w 1056606"/>
                <a:gd name="connsiteY193" fmla="*/ 478697 h 1028668"/>
                <a:gd name="connsiteX194" fmla="*/ 716719 w 1056606"/>
                <a:gd name="connsiteY194" fmla="*/ 440990 h 1028668"/>
                <a:gd name="connsiteX195" fmla="*/ 575317 w 1056606"/>
                <a:gd name="connsiteY195" fmla="*/ 488124 h 1028668"/>
                <a:gd name="connsiteX196" fmla="*/ 584743 w 1056606"/>
                <a:gd name="connsiteY196" fmla="*/ 620099 h 1028668"/>
                <a:gd name="connsiteX197" fmla="*/ 631877 w 1056606"/>
                <a:gd name="connsiteY197" fmla="*/ 638952 h 1028668"/>
                <a:gd name="connsiteX198" fmla="*/ 744999 w 1056606"/>
                <a:gd name="connsiteY198" fmla="*/ 582392 h 1028668"/>
                <a:gd name="connsiteX199" fmla="*/ 744999 w 1056606"/>
                <a:gd name="connsiteY199" fmla="*/ 356148 h 1028668"/>
                <a:gd name="connsiteX200" fmla="*/ 697865 w 1056606"/>
                <a:gd name="connsiteY200" fmla="*/ 346722 h 1028668"/>
                <a:gd name="connsiteX201" fmla="*/ 537609 w 1056606"/>
                <a:gd name="connsiteY201" fmla="*/ 393856 h 1028668"/>
                <a:gd name="connsiteX202" fmla="*/ 518756 w 1056606"/>
                <a:gd name="connsiteY202" fmla="*/ 440990 h 1028668"/>
                <a:gd name="connsiteX203" fmla="*/ 547036 w 1056606"/>
                <a:gd name="connsiteY203" fmla="*/ 506977 h 1028668"/>
                <a:gd name="connsiteX204" fmla="*/ 782706 w 1056606"/>
                <a:gd name="connsiteY204" fmla="*/ 431563 h 1028668"/>
                <a:gd name="connsiteX205" fmla="*/ 782706 w 1056606"/>
                <a:gd name="connsiteY205" fmla="*/ 186466 h 1028668"/>
                <a:gd name="connsiteX206" fmla="*/ 754426 w 1056606"/>
                <a:gd name="connsiteY206" fmla="*/ 158185 h 1028668"/>
                <a:gd name="connsiteX207" fmla="*/ 707292 w 1056606"/>
                <a:gd name="connsiteY207" fmla="*/ 148759 h 1028668"/>
                <a:gd name="connsiteX208" fmla="*/ 490475 w 1056606"/>
                <a:gd name="connsiteY208" fmla="*/ 205319 h 1028668"/>
                <a:gd name="connsiteX209" fmla="*/ 424488 w 1056606"/>
                <a:gd name="connsiteY209" fmla="*/ 375002 h 1028668"/>
                <a:gd name="connsiteX210" fmla="*/ 688438 w 1056606"/>
                <a:gd name="connsiteY210" fmla="*/ 535258 h 1028668"/>
                <a:gd name="connsiteX211" fmla="*/ 773279 w 1056606"/>
                <a:gd name="connsiteY211" fmla="*/ 478697 h 1028668"/>
                <a:gd name="connsiteX212" fmla="*/ 679011 w 1056606"/>
                <a:gd name="connsiteY212" fmla="*/ 280734 h 1028668"/>
                <a:gd name="connsiteX213" fmla="*/ 556463 w 1056606"/>
                <a:gd name="connsiteY213" fmla="*/ 243027 h 1028668"/>
                <a:gd name="connsiteX214" fmla="*/ 490475 w 1056606"/>
                <a:gd name="connsiteY214" fmla="*/ 224173 h 1028668"/>
                <a:gd name="connsiteX215" fmla="*/ 320793 w 1056606"/>
                <a:gd name="connsiteY215" fmla="*/ 214746 h 1028668"/>
                <a:gd name="connsiteX216" fmla="*/ 245378 w 1056606"/>
                <a:gd name="connsiteY216" fmla="*/ 224173 h 1028668"/>
                <a:gd name="connsiteX217" fmla="*/ 292512 w 1056606"/>
                <a:gd name="connsiteY217" fmla="*/ 271307 h 1028668"/>
                <a:gd name="connsiteX218" fmla="*/ 509329 w 1056606"/>
                <a:gd name="connsiteY218" fmla="*/ 403282 h 1028668"/>
                <a:gd name="connsiteX219" fmla="*/ 622451 w 1056606"/>
                <a:gd name="connsiteY219" fmla="*/ 469270 h 1028668"/>
                <a:gd name="connsiteX220" fmla="*/ 660158 w 1056606"/>
                <a:gd name="connsiteY220" fmla="*/ 478697 h 1028668"/>
                <a:gd name="connsiteX221" fmla="*/ 688438 w 1056606"/>
                <a:gd name="connsiteY221" fmla="*/ 469270 h 1028668"/>
                <a:gd name="connsiteX222" fmla="*/ 631877 w 1056606"/>
                <a:gd name="connsiteY222" fmla="*/ 365575 h 1028668"/>
                <a:gd name="connsiteX223" fmla="*/ 528183 w 1056606"/>
                <a:gd name="connsiteY223" fmla="*/ 327868 h 1028668"/>
                <a:gd name="connsiteX224" fmla="*/ 405634 w 1056606"/>
                <a:gd name="connsiteY224" fmla="*/ 299588 h 1028668"/>
                <a:gd name="connsiteX225" fmla="*/ 301939 w 1056606"/>
                <a:gd name="connsiteY225" fmla="*/ 309014 h 1028668"/>
                <a:gd name="connsiteX226" fmla="*/ 320793 w 1056606"/>
                <a:gd name="connsiteY226" fmla="*/ 384429 h 1028668"/>
                <a:gd name="connsiteX227" fmla="*/ 396207 w 1056606"/>
                <a:gd name="connsiteY227" fmla="*/ 422136 h 1028668"/>
                <a:gd name="connsiteX228" fmla="*/ 462195 w 1056606"/>
                <a:gd name="connsiteY228" fmla="*/ 459843 h 1028668"/>
                <a:gd name="connsiteX229" fmla="*/ 547036 w 1056606"/>
                <a:gd name="connsiteY229" fmla="*/ 478697 h 1028668"/>
                <a:gd name="connsiteX230" fmla="*/ 641304 w 1056606"/>
                <a:gd name="connsiteY230" fmla="*/ 506977 h 1028668"/>
                <a:gd name="connsiteX231" fmla="*/ 744999 w 1056606"/>
                <a:gd name="connsiteY231" fmla="*/ 497550 h 1028668"/>
                <a:gd name="connsiteX232" fmla="*/ 697865 w 1056606"/>
                <a:gd name="connsiteY232" fmla="*/ 422136 h 1028668"/>
                <a:gd name="connsiteX233" fmla="*/ 462195 w 1056606"/>
                <a:gd name="connsiteY233" fmla="*/ 356148 h 1028668"/>
                <a:gd name="connsiteX234" fmla="*/ 283086 w 1056606"/>
                <a:gd name="connsiteY234" fmla="*/ 375002 h 1028668"/>
                <a:gd name="connsiteX235" fmla="*/ 264232 w 1056606"/>
                <a:gd name="connsiteY235" fmla="*/ 422136 h 1028668"/>
                <a:gd name="connsiteX236" fmla="*/ 631877 w 1056606"/>
                <a:gd name="connsiteY236" fmla="*/ 610672 h 1028668"/>
                <a:gd name="connsiteX237" fmla="*/ 763853 w 1056606"/>
                <a:gd name="connsiteY237" fmla="*/ 648379 h 1028668"/>
                <a:gd name="connsiteX238" fmla="*/ 792133 w 1056606"/>
                <a:gd name="connsiteY238" fmla="*/ 638952 h 1028668"/>
                <a:gd name="connsiteX239" fmla="*/ 810987 w 1056606"/>
                <a:gd name="connsiteY239" fmla="*/ 601245 h 1028668"/>
                <a:gd name="connsiteX240" fmla="*/ 707292 w 1056606"/>
                <a:gd name="connsiteY240" fmla="*/ 422136 h 1028668"/>
                <a:gd name="connsiteX241" fmla="*/ 575317 w 1056606"/>
                <a:gd name="connsiteY241" fmla="*/ 412709 h 1028668"/>
                <a:gd name="connsiteX242" fmla="*/ 301939 w 1056606"/>
                <a:gd name="connsiteY242" fmla="*/ 525831 h 1028668"/>
                <a:gd name="connsiteX243" fmla="*/ 273659 w 1056606"/>
                <a:gd name="connsiteY243" fmla="*/ 620099 h 1028668"/>
                <a:gd name="connsiteX244" fmla="*/ 301939 w 1056606"/>
                <a:gd name="connsiteY244" fmla="*/ 686086 h 1028668"/>
                <a:gd name="connsiteX245" fmla="*/ 339646 w 1056606"/>
                <a:gd name="connsiteY245" fmla="*/ 733221 h 1028668"/>
                <a:gd name="connsiteX246" fmla="*/ 415061 w 1056606"/>
                <a:gd name="connsiteY246" fmla="*/ 761501 h 1028668"/>
                <a:gd name="connsiteX247" fmla="*/ 471622 w 1056606"/>
                <a:gd name="connsiteY247" fmla="*/ 733221 h 1028668"/>
                <a:gd name="connsiteX248" fmla="*/ 481048 w 1056606"/>
                <a:gd name="connsiteY248" fmla="*/ 695513 h 1028668"/>
                <a:gd name="connsiteX249" fmla="*/ 452768 w 1056606"/>
                <a:gd name="connsiteY249" fmla="*/ 572965 h 1028668"/>
                <a:gd name="connsiteX250" fmla="*/ 424488 w 1056606"/>
                <a:gd name="connsiteY250" fmla="*/ 554111 h 1028668"/>
                <a:gd name="connsiteX251" fmla="*/ 349073 w 1056606"/>
                <a:gd name="connsiteY251" fmla="*/ 525831 h 1028668"/>
                <a:gd name="connsiteX252" fmla="*/ 179391 w 1056606"/>
                <a:gd name="connsiteY252" fmla="*/ 572965 h 1028668"/>
                <a:gd name="connsiteX253" fmla="*/ 160537 w 1056606"/>
                <a:gd name="connsiteY253" fmla="*/ 620099 h 1028668"/>
                <a:gd name="connsiteX254" fmla="*/ 169964 w 1056606"/>
                <a:gd name="connsiteY254" fmla="*/ 657806 h 1028668"/>
                <a:gd name="connsiteX255" fmla="*/ 377354 w 1056606"/>
                <a:gd name="connsiteY255" fmla="*/ 648379 h 1028668"/>
                <a:gd name="connsiteX256" fmla="*/ 424488 w 1056606"/>
                <a:gd name="connsiteY256" fmla="*/ 591818 h 1028668"/>
                <a:gd name="connsiteX257" fmla="*/ 320793 w 1056606"/>
                <a:gd name="connsiteY257" fmla="*/ 478697 h 1028668"/>
                <a:gd name="connsiteX258" fmla="*/ 226525 w 1056606"/>
                <a:gd name="connsiteY258" fmla="*/ 516404 h 1028668"/>
                <a:gd name="connsiteX259" fmla="*/ 198244 w 1056606"/>
                <a:gd name="connsiteY259" fmla="*/ 554111 h 1028668"/>
                <a:gd name="connsiteX260" fmla="*/ 160537 w 1056606"/>
                <a:gd name="connsiteY260" fmla="*/ 610672 h 1028668"/>
                <a:gd name="connsiteX261" fmla="*/ 179391 w 1056606"/>
                <a:gd name="connsiteY261" fmla="*/ 686086 h 1028668"/>
                <a:gd name="connsiteX262" fmla="*/ 207671 w 1056606"/>
                <a:gd name="connsiteY262" fmla="*/ 704940 h 1028668"/>
                <a:gd name="connsiteX263" fmla="*/ 283086 w 1056606"/>
                <a:gd name="connsiteY263" fmla="*/ 733221 h 1028668"/>
                <a:gd name="connsiteX264" fmla="*/ 424488 w 1056606"/>
                <a:gd name="connsiteY264" fmla="*/ 667233 h 1028668"/>
                <a:gd name="connsiteX265" fmla="*/ 415061 w 1056606"/>
                <a:gd name="connsiteY265" fmla="*/ 695513 h 1028668"/>
                <a:gd name="connsiteX266" fmla="*/ 424488 w 1056606"/>
                <a:gd name="connsiteY266" fmla="*/ 855769 h 1028668"/>
                <a:gd name="connsiteX267" fmla="*/ 518756 w 1056606"/>
                <a:gd name="connsiteY267" fmla="*/ 865196 h 1028668"/>
                <a:gd name="connsiteX268" fmla="*/ 735572 w 1056606"/>
                <a:gd name="connsiteY268" fmla="*/ 827489 h 1028668"/>
                <a:gd name="connsiteX269" fmla="*/ 773279 w 1056606"/>
                <a:gd name="connsiteY269" fmla="*/ 695513 h 1028668"/>
                <a:gd name="connsiteX270" fmla="*/ 763853 w 1056606"/>
                <a:gd name="connsiteY270" fmla="*/ 638952 h 1028668"/>
                <a:gd name="connsiteX271" fmla="*/ 716719 w 1056606"/>
                <a:gd name="connsiteY271" fmla="*/ 620099 h 1028668"/>
                <a:gd name="connsiteX272" fmla="*/ 679011 w 1056606"/>
                <a:gd name="connsiteY272" fmla="*/ 629526 h 1028668"/>
                <a:gd name="connsiteX273" fmla="*/ 650731 w 1056606"/>
                <a:gd name="connsiteY273" fmla="*/ 638952 h 1028668"/>
                <a:gd name="connsiteX274" fmla="*/ 613024 w 1056606"/>
                <a:gd name="connsiteY274" fmla="*/ 723794 h 1028668"/>
                <a:gd name="connsiteX275" fmla="*/ 688438 w 1056606"/>
                <a:gd name="connsiteY275" fmla="*/ 752074 h 1028668"/>
                <a:gd name="connsiteX276" fmla="*/ 810987 w 1056606"/>
                <a:gd name="connsiteY276" fmla="*/ 582392 h 1028668"/>
                <a:gd name="connsiteX277" fmla="*/ 829840 w 1056606"/>
                <a:gd name="connsiteY277" fmla="*/ 459843 h 1028668"/>
                <a:gd name="connsiteX278" fmla="*/ 810987 w 1056606"/>
                <a:gd name="connsiteY278" fmla="*/ 412709 h 1028668"/>
                <a:gd name="connsiteX279" fmla="*/ 744999 w 1056606"/>
                <a:gd name="connsiteY279" fmla="*/ 431563 h 1028668"/>
                <a:gd name="connsiteX280" fmla="*/ 716719 w 1056606"/>
                <a:gd name="connsiteY280" fmla="*/ 459843 h 1028668"/>
                <a:gd name="connsiteX281" fmla="*/ 707292 w 1056606"/>
                <a:gd name="connsiteY281" fmla="*/ 488124 h 1028668"/>
                <a:gd name="connsiteX282" fmla="*/ 669585 w 1056606"/>
                <a:gd name="connsiteY282" fmla="*/ 554111 h 1028668"/>
                <a:gd name="connsiteX283" fmla="*/ 782706 w 1056606"/>
                <a:gd name="connsiteY283" fmla="*/ 620099 h 1028668"/>
                <a:gd name="connsiteX284" fmla="*/ 971242 w 1056606"/>
                <a:gd name="connsiteY284" fmla="*/ 488124 h 1028668"/>
                <a:gd name="connsiteX285" fmla="*/ 990096 w 1056606"/>
                <a:gd name="connsiteY285" fmla="*/ 214746 h 1028668"/>
                <a:gd name="connsiteX286" fmla="*/ 952389 w 1056606"/>
                <a:gd name="connsiteY286" fmla="*/ 195893 h 1028668"/>
                <a:gd name="connsiteX287" fmla="*/ 848694 w 1056606"/>
                <a:gd name="connsiteY287" fmla="*/ 214746 h 1028668"/>
                <a:gd name="connsiteX288" fmla="*/ 754426 w 1056606"/>
                <a:gd name="connsiteY288" fmla="*/ 318441 h 1028668"/>
                <a:gd name="connsiteX289" fmla="*/ 763853 w 1056606"/>
                <a:gd name="connsiteY289" fmla="*/ 365575 h 1028668"/>
                <a:gd name="connsiteX290" fmla="*/ 914681 w 1056606"/>
                <a:gd name="connsiteY290" fmla="*/ 356148 h 1028668"/>
                <a:gd name="connsiteX291" fmla="*/ 905255 w 1056606"/>
                <a:gd name="connsiteY291" fmla="*/ 54491 h 1028668"/>
                <a:gd name="connsiteX292" fmla="*/ 867547 w 1056606"/>
                <a:gd name="connsiteY292" fmla="*/ 35637 h 1028668"/>
                <a:gd name="connsiteX293" fmla="*/ 810987 w 1056606"/>
                <a:gd name="connsiteY293" fmla="*/ 16783 h 1028668"/>
                <a:gd name="connsiteX294" fmla="*/ 669585 w 1056606"/>
                <a:gd name="connsiteY294" fmla="*/ 26210 h 1028668"/>
                <a:gd name="connsiteX295" fmla="*/ 641304 w 1056606"/>
                <a:gd name="connsiteY295" fmla="*/ 45064 h 1028668"/>
                <a:gd name="connsiteX296" fmla="*/ 594170 w 1056606"/>
                <a:gd name="connsiteY296" fmla="*/ 82771 h 1028668"/>
                <a:gd name="connsiteX297" fmla="*/ 594170 w 1056606"/>
                <a:gd name="connsiteY297" fmla="*/ 139332 h 1028668"/>
                <a:gd name="connsiteX298" fmla="*/ 424488 w 1056606"/>
                <a:gd name="connsiteY298" fmla="*/ 403282 h 1028668"/>
                <a:gd name="connsiteX299" fmla="*/ 415061 w 1056606"/>
                <a:gd name="connsiteY299" fmla="*/ 450416 h 1028668"/>
                <a:gd name="connsiteX300" fmla="*/ 726145 w 1056606"/>
                <a:gd name="connsiteY300" fmla="*/ 591818 h 1028668"/>
                <a:gd name="connsiteX301" fmla="*/ 924108 w 1056606"/>
                <a:gd name="connsiteY301" fmla="*/ 440990 h 1028668"/>
                <a:gd name="connsiteX302" fmla="*/ 933535 w 1056606"/>
                <a:gd name="connsiteY302" fmla="*/ 403282 h 1028668"/>
                <a:gd name="connsiteX303" fmla="*/ 924108 w 1056606"/>
                <a:gd name="connsiteY303" fmla="*/ 318441 h 1028668"/>
                <a:gd name="connsiteX304" fmla="*/ 905255 w 1056606"/>
                <a:gd name="connsiteY304" fmla="*/ 290161 h 1028668"/>
                <a:gd name="connsiteX305" fmla="*/ 839267 w 1056606"/>
                <a:gd name="connsiteY305" fmla="*/ 309014 h 1028668"/>
                <a:gd name="connsiteX306" fmla="*/ 763853 w 1056606"/>
                <a:gd name="connsiteY306" fmla="*/ 384429 h 1028668"/>
                <a:gd name="connsiteX307" fmla="*/ 744999 w 1056606"/>
                <a:gd name="connsiteY307" fmla="*/ 440990 h 1028668"/>
                <a:gd name="connsiteX308" fmla="*/ 726145 w 1056606"/>
                <a:gd name="connsiteY308" fmla="*/ 478697 h 1028668"/>
                <a:gd name="connsiteX309" fmla="*/ 688438 w 1056606"/>
                <a:gd name="connsiteY309" fmla="*/ 601245 h 1028668"/>
                <a:gd name="connsiteX310" fmla="*/ 716719 w 1056606"/>
                <a:gd name="connsiteY310" fmla="*/ 686086 h 1028668"/>
                <a:gd name="connsiteX311" fmla="*/ 810987 w 1056606"/>
                <a:gd name="connsiteY311" fmla="*/ 638952 h 1028668"/>
                <a:gd name="connsiteX312" fmla="*/ 810987 w 1056606"/>
                <a:gd name="connsiteY312" fmla="*/ 412709 h 1028668"/>
                <a:gd name="connsiteX313" fmla="*/ 763853 w 1056606"/>
                <a:gd name="connsiteY313" fmla="*/ 375002 h 1028668"/>
                <a:gd name="connsiteX314" fmla="*/ 688438 w 1056606"/>
                <a:gd name="connsiteY314" fmla="*/ 384429 h 1028668"/>
                <a:gd name="connsiteX315" fmla="*/ 660158 w 1056606"/>
                <a:gd name="connsiteY315" fmla="*/ 403282 h 1028668"/>
                <a:gd name="connsiteX316" fmla="*/ 613024 w 1056606"/>
                <a:gd name="connsiteY316" fmla="*/ 459843 h 1028668"/>
                <a:gd name="connsiteX317" fmla="*/ 603597 w 1056606"/>
                <a:gd name="connsiteY317" fmla="*/ 488124 h 1028668"/>
                <a:gd name="connsiteX318" fmla="*/ 565890 w 1056606"/>
                <a:gd name="connsiteY318" fmla="*/ 525831 h 1028668"/>
                <a:gd name="connsiteX319" fmla="*/ 556463 w 1056606"/>
                <a:gd name="connsiteY319" fmla="*/ 554111 h 1028668"/>
                <a:gd name="connsiteX320" fmla="*/ 575317 w 1056606"/>
                <a:gd name="connsiteY320" fmla="*/ 620099 h 1028668"/>
                <a:gd name="connsiteX321" fmla="*/ 735572 w 1056606"/>
                <a:gd name="connsiteY321" fmla="*/ 686086 h 1028668"/>
                <a:gd name="connsiteX322" fmla="*/ 792133 w 1056606"/>
                <a:gd name="connsiteY322" fmla="*/ 695513 h 1028668"/>
                <a:gd name="connsiteX323" fmla="*/ 848694 w 1056606"/>
                <a:gd name="connsiteY323" fmla="*/ 686086 h 1028668"/>
                <a:gd name="connsiteX324" fmla="*/ 867547 w 1056606"/>
                <a:gd name="connsiteY324" fmla="*/ 629526 h 1028668"/>
                <a:gd name="connsiteX325" fmla="*/ 820413 w 1056606"/>
                <a:gd name="connsiteY325" fmla="*/ 450416 h 1028668"/>
                <a:gd name="connsiteX326" fmla="*/ 782706 w 1056606"/>
                <a:gd name="connsiteY326" fmla="*/ 412709 h 1028668"/>
                <a:gd name="connsiteX327" fmla="*/ 660158 w 1056606"/>
                <a:gd name="connsiteY327" fmla="*/ 318441 h 1028668"/>
                <a:gd name="connsiteX328" fmla="*/ 631877 w 1056606"/>
                <a:gd name="connsiteY328" fmla="*/ 290161 h 1028668"/>
                <a:gd name="connsiteX329" fmla="*/ 556463 w 1056606"/>
                <a:gd name="connsiteY329" fmla="*/ 252453 h 1028668"/>
                <a:gd name="connsiteX330" fmla="*/ 490475 w 1056606"/>
                <a:gd name="connsiteY330" fmla="*/ 337295 h 1028668"/>
                <a:gd name="connsiteX331" fmla="*/ 509329 w 1056606"/>
                <a:gd name="connsiteY331" fmla="*/ 667233 h 1028668"/>
                <a:gd name="connsiteX332" fmla="*/ 528183 w 1056606"/>
                <a:gd name="connsiteY332" fmla="*/ 704940 h 1028668"/>
                <a:gd name="connsiteX333" fmla="*/ 565890 w 1056606"/>
                <a:gd name="connsiteY333" fmla="*/ 836915 h 1028668"/>
                <a:gd name="connsiteX334" fmla="*/ 556463 w 1056606"/>
                <a:gd name="connsiteY334" fmla="*/ 865196 h 1028668"/>
                <a:gd name="connsiteX335" fmla="*/ 396207 w 1056606"/>
                <a:gd name="connsiteY335" fmla="*/ 733221 h 1028668"/>
                <a:gd name="connsiteX336" fmla="*/ 320793 w 1056606"/>
                <a:gd name="connsiteY336" fmla="*/ 676660 h 1028668"/>
                <a:gd name="connsiteX337" fmla="*/ 103976 w 1056606"/>
                <a:gd name="connsiteY337" fmla="*/ 459843 h 1028668"/>
                <a:gd name="connsiteX338" fmla="*/ 47415 w 1056606"/>
                <a:gd name="connsiteY338" fmla="*/ 375002 h 1028668"/>
                <a:gd name="connsiteX339" fmla="*/ 85123 w 1056606"/>
                <a:gd name="connsiteY339" fmla="*/ 309014 h 1028668"/>
                <a:gd name="connsiteX340" fmla="*/ 443341 w 1056606"/>
                <a:gd name="connsiteY340" fmla="*/ 356148 h 1028668"/>
                <a:gd name="connsiteX341" fmla="*/ 471622 w 1056606"/>
                <a:gd name="connsiteY341" fmla="*/ 346722 h 1028668"/>
                <a:gd name="connsiteX342" fmla="*/ 462195 w 1056606"/>
                <a:gd name="connsiteY342" fmla="*/ 205319 h 1028668"/>
                <a:gd name="connsiteX343" fmla="*/ 405634 w 1056606"/>
                <a:gd name="connsiteY343" fmla="*/ 177039 h 1028668"/>
                <a:gd name="connsiteX344" fmla="*/ 358500 w 1056606"/>
                <a:gd name="connsiteY344" fmla="*/ 158185 h 1028668"/>
                <a:gd name="connsiteX345" fmla="*/ 320793 w 1056606"/>
                <a:gd name="connsiteY345" fmla="*/ 139332 h 1028668"/>
                <a:gd name="connsiteX346" fmla="*/ 264232 w 1056606"/>
                <a:gd name="connsiteY346" fmla="*/ 129905 h 1028668"/>
                <a:gd name="connsiteX347" fmla="*/ 217098 w 1056606"/>
                <a:gd name="connsiteY347" fmla="*/ 148759 h 1028668"/>
                <a:gd name="connsiteX348" fmla="*/ 207671 w 1056606"/>
                <a:gd name="connsiteY348" fmla="*/ 177039 h 1028668"/>
                <a:gd name="connsiteX349" fmla="*/ 245378 w 1056606"/>
                <a:gd name="connsiteY349" fmla="*/ 384429 h 1028668"/>
                <a:gd name="connsiteX350" fmla="*/ 264232 w 1056606"/>
                <a:gd name="connsiteY350" fmla="*/ 440990 h 1028668"/>
                <a:gd name="connsiteX351" fmla="*/ 301939 w 1056606"/>
                <a:gd name="connsiteY351" fmla="*/ 478697 h 1028668"/>
                <a:gd name="connsiteX352" fmla="*/ 349073 w 1056606"/>
                <a:gd name="connsiteY352" fmla="*/ 572965 h 1028668"/>
                <a:gd name="connsiteX353" fmla="*/ 452768 w 1056606"/>
                <a:gd name="connsiteY353" fmla="*/ 638952 h 1028668"/>
                <a:gd name="connsiteX354" fmla="*/ 499902 w 1056606"/>
                <a:gd name="connsiteY354" fmla="*/ 648379 h 1028668"/>
                <a:gd name="connsiteX355" fmla="*/ 603597 w 1056606"/>
                <a:gd name="connsiteY355" fmla="*/ 620099 h 1028668"/>
                <a:gd name="connsiteX356" fmla="*/ 594170 w 1056606"/>
                <a:gd name="connsiteY356" fmla="*/ 469270 h 1028668"/>
                <a:gd name="connsiteX357" fmla="*/ 556463 w 1056606"/>
                <a:gd name="connsiteY357" fmla="*/ 393856 h 1028668"/>
                <a:gd name="connsiteX358" fmla="*/ 547036 w 1056606"/>
                <a:gd name="connsiteY358" fmla="*/ 365575 h 1028668"/>
                <a:gd name="connsiteX359" fmla="*/ 518756 w 1056606"/>
                <a:gd name="connsiteY359" fmla="*/ 327868 h 1028668"/>
                <a:gd name="connsiteX360" fmla="*/ 490475 w 1056606"/>
                <a:gd name="connsiteY360" fmla="*/ 309014 h 1028668"/>
                <a:gd name="connsiteX361" fmla="*/ 339646 w 1056606"/>
                <a:gd name="connsiteY361" fmla="*/ 346722 h 1028668"/>
                <a:gd name="connsiteX362" fmla="*/ 311366 w 1056606"/>
                <a:gd name="connsiteY362" fmla="*/ 375002 h 1028668"/>
                <a:gd name="connsiteX363" fmla="*/ 245378 w 1056606"/>
                <a:gd name="connsiteY363" fmla="*/ 469270 h 1028668"/>
                <a:gd name="connsiteX364" fmla="*/ 283086 w 1056606"/>
                <a:gd name="connsiteY364" fmla="*/ 638952 h 1028668"/>
                <a:gd name="connsiteX365" fmla="*/ 320793 w 1056606"/>
                <a:gd name="connsiteY365" fmla="*/ 686086 h 1028668"/>
                <a:gd name="connsiteX366" fmla="*/ 396207 w 1056606"/>
                <a:gd name="connsiteY366" fmla="*/ 742647 h 1028668"/>
                <a:gd name="connsiteX367" fmla="*/ 443341 w 1056606"/>
                <a:gd name="connsiteY367" fmla="*/ 761501 h 1028668"/>
                <a:gd name="connsiteX368" fmla="*/ 528183 w 1056606"/>
                <a:gd name="connsiteY368" fmla="*/ 695513 h 1028668"/>
                <a:gd name="connsiteX369" fmla="*/ 490475 w 1056606"/>
                <a:gd name="connsiteY369" fmla="*/ 657806 h 1028668"/>
                <a:gd name="connsiteX370" fmla="*/ 443341 w 1056606"/>
                <a:gd name="connsiteY370" fmla="*/ 704940 h 1028668"/>
                <a:gd name="connsiteX371" fmla="*/ 547036 w 1056606"/>
                <a:gd name="connsiteY371" fmla="*/ 799208 h 1028668"/>
                <a:gd name="connsiteX372" fmla="*/ 754426 w 1056606"/>
                <a:gd name="connsiteY372" fmla="*/ 874623 h 1028668"/>
                <a:gd name="connsiteX373" fmla="*/ 886401 w 1056606"/>
                <a:gd name="connsiteY373" fmla="*/ 799208 h 1028668"/>
                <a:gd name="connsiteX374" fmla="*/ 895828 w 1056606"/>
                <a:gd name="connsiteY374" fmla="*/ 704940 h 1028668"/>
                <a:gd name="connsiteX375" fmla="*/ 839267 w 1056606"/>
                <a:gd name="connsiteY375" fmla="*/ 488124 h 1028668"/>
                <a:gd name="connsiteX376" fmla="*/ 810987 w 1056606"/>
                <a:gd name="connsiteY376" fmla="*/ 440990 h 1028668"/>
                <a:gd name="connsiteX377" fmla="*/ 603597 w 1056606"/>
                <a:gd name="connsiteY377" fmla="*/ 280734 h 1028668"/>
                <a:gd name="connsiteX378" fmla="*/ 528183 w 1056606"/>
                <a:gd name="connsiteY378" fmla="*/ 243027 h 1028668"/>
                <a:gd name="connsiteX379" fmla="*/ 471622 w 1056606"/>
                <a:gd name="connsiteY379" fmla="*/ 224173 h 1028668"/>
                <a:gd name="connsiteX380" fmla="*/ 396207 w 1056606"/>
                <a:gd name="connsiteY380" fmla="*/ 233600 h 1028668"/>
                <a:gd name="connsiteX381" fmla="*/ 367927 w 1056606"/>
                <a:gd name="connsiteY381" fmla="*/ 252453 h 1028668"/>
                <a:gd name="connsiteX382" fmla="*/ 311366 w 1056606"/>
                <a:gd name="connsiteY382" fmla="*/ 318441 h 1028668"/>
                <a:gd name="connsiteX383" fmla="*/ 283086 w 1056606"/>
                <a:gd name="connsiteY383" fmla="*/ 393856 h 1028668"/>
                <a:gd name="connsiteX384" fmla="*/ 301939 w 1056606"/>
                <a:gd name="connsiteY384" fmla="*/ 535258 h 1028668"/>
                <a:gd name="connsiteX385" fmla="*/ 688438 w 1056606"/>
                <a:gd name="connsiteY385" fmla="*/ 695513 h 1028668"/>
                <a:gd name="connsiteX386" fmla="*/ 952389 w 1056606"/>
                <a:gd name="connsiteY386" fmla="*/ 591818 h 1028668"/>
                <a:gd name="connsiteX387" fmla="*/ 971242 w 1056606"/>
                <a:gd name="connsiteY387" fmla="*/ 309014 h 1028668"/>
                <a:gd name="connsiteX388" fmla="*/ 905255 w 1056606"/>
                <a:gd name="connsiteY388" fmla="*/ 280734 h 1028668"/>
                <a:gd name="connsiteX389" fmla="*/ 792133 w 1056606"/>
                <a:gd name="connsiteY389" fmla="*/ 290161 h 1028668"/>
                <a:gd name="connsiteX390" fmla="*/ 763853 w 1056606"/>
                <a:gd name="connsiteY390" fmla="*/ 318441 h 1028668"/>
                <a:gd name="connsiteX391" fmla="*/ 697865 w 1056606"/>
                <a:gd name="connsiteY391" fmla="*/ 431563 h 1028668"/>
                <a:gd name="connsiteX392" fmla="*/ 707292 w 1056606"/>
                <a:gd name="connsiteY392" fmla="*/ 554111 h 1028668"/>
                <a:gd name="connsiteX393" fmla="*/ 716719 w 1056606"/>
                <a:gd name="connsiteY393" fmla="*/ 582392 h 1028668"/>
                <a:gd name="connsiteX394" fmla="*/ 744999 w 1056606"/>
                <a:gd name="connsiteY394" fmla="*/ 591818 h 1028668"/>
                <a:gd name="connsiteX395" fmla="*/ 792133 w 1056606"/>
                <a:gd name="connsiteY395" fmla="*/ 582392 h 1028668"/>
                <a:gd name="connsiteX396" fmla="*/ 829840 w 1056606"/>
                <a:gd name="connsiteY396" fmla="*/ 554111 h 1028668"/>
                <a:gd name="connsiteX397" fmla="*/ 895828 w 1056606"/>
                <a:gd name="connsiteY397" fmla="*/ 459843 h 1028668"/>
                <a:gd name="connsiteX398" fmla="*/ 905255 w 1056606"/>
                <a:gd name="connsiteY398" fmla="*/ 431563 h 1028668"/>
                <a:gd name="connsiteX399" fmla="*/ 886401 w 1056606"/>
                <a:gd name="connsiteY399" fmla="*/ 356148 h 1028668"/>
                <a:gd name="connsiteX400" fmla="*/ 810987 w 1056606"/>
                <a:gd name="connsiteY400" fmla="*/ 327868 h 1028668"/>
                <a:gd name="connsiteX401" fmla="*/ 537609 w 1056606"/>
                <a:gd name="connsiteY401" fmla="*/ 346722 h 1028668"/>
                <a:gd name="connsiteX402" fmla="*/ 481048 w 1056606"/>
                <a:gd name="connsiteY402" fmla="*/ 431563 h 1028668"/>
                <a:gd name="connsiteX403" fmla="*/ 499902 w 1056606"/>
                <a:gd name="connsiteY403" fmla="*/ 544684 h 1028668"/>
                <a:gd name="connsiteX404" fmla="*/ 556463 w 1056606"/>
                <a:gd name="connsiteY404" fmla="*/ 601245 h 1028668"/>
                <a:gd name="connsiteX405" fmla="*/ 584743 w 1056606"/>
                <a:gd name="connsiteY405" fmla="*/ 629526 h 1028668"/>
                <a:gd name="connsiteX406" fmla="*/ 613024 w 1056606"/>
                <a:gd name="connsiteY406" fmla="*/ 695513 h 1028668"/>
                <a:gd name="connsiteX407" fmla="*/ 631877 w 1056606"/>
                <a:gd name="connsiteY407" fmla="*/ 723794 h 1028668"/>
                <a:gd name="connsiteX408" fmla="*/ 641304 w 1056606"/>
                <a:gd name="connsiteY408" fmla="*/ 752074 h 1028668"/>
                <a:gd name="connsiteX409" fmla="*/ 688438 w 1056606"/>
                <a:gd name="connsiteY409" fmla="*/ 770928 h 1028668"/>
                <a:gd name="connsiteX410" fmla="*/ 726145 w 1056606"/>
                <a:gd name="connsiteY410" fmla="*/ 723794 h 1028668"/>
                <a:gd name="connsiteX411" fmla="*/ 735572 w 1056606"/>
                <a:gd name="connsiteY411" fmla="*/ 686086 h 1028668"/>
                <a:gd name="connsiteX412" fmla="*/ 726145 w 1056606"/>
                <a:gd name="connsiteY412" fmla="*/ 337295 h 1028668"/>
                <a:gd name="connsiteX413" fmla="*/ 660158 w 1056606"/>
                <a:gd name="connsiteY413" fmla="*/ 148759 h 1028668"/>
                <a:gd name="connsiteX414" fmla="*/ 603597 w 1056606"/>
                <a:gd name="connsiteY414" fmla="*/ 120478 h 1028668"/>
                <a:gd name="connsiteX415" fmla="*/ 283086 w 1056606"/>
                <a:gd name="connsiteY415" fmla="*/ 271307 h 1028668"/>
                <a:gd name="connsiteX416" fmla="*/ 245378 w 1056606"/>
                <a:gd name="connsiteY416" fmla="*/ 393856 h 1028668"/>
                <a:gd name="connsiteX417" fmla="*/ 254805 w 1056606"/>
                <a:gd name="connsiteY417" fmla="*/ 610672 h 1028668"/>
                <a:gd name="connsiteX418" fmla="*/ 311366 w 1056606"/>
                <a:gd name="connsiteY418" fmla="*/ 686086 h 1028668"/>
                <a:gd name="connsiteX419" fmla="*/ 349073 w 1056606"/>
                <a:gd name="connsiteY419" fmla="*/ 723794 h 1028668"/>
                <a:gd name="connsiteX420" fmla="*/ 443341 w 1056606"/>
                <a:gd name="connsiteY420" fmla="*/ 752074 h 1028668"/>
                <a:gd name="connsiteX421" fmla="*/ 622451 w 1056606"/>
                <a:gd name="connsiteY421" fmla="*/ 657806 h 1028668"/>
                <a:gd name="connsiteX422" fmla="*/ 631877 w 1056606"/>
                <a:gd name="connsiteY422" fmla="*/ 620099 h 1028668"/>
                <a:gd name="connsiteX423" fmla="*/ 556463 w 1056606"/>
                <a:gd name="connsiteY423" fmla="*/ 450416 h 1028668"/>
                <a:gd name="connsiteX424" fmla="*/ 518756 w 1056606"/>
                <a:gd name="connsiteY424" fmla="*/ 440990 h 1028668"/>
                <a:gd name="connsiteX425" fmla="*/ 386780 w 1056606"/>
                <a:gd name="connsiteY425" fmla="*/ 469270 h 1028668"/>
                <a:gd name="connsiteX426" fmla="*/ 339646 w 1056606"/>
                <a:gd name="connsiteY426" fmla="*/ 563538 h 1028668"/>
                <a:gd name="connsiteX427" fmla="*/ 349073 w 1056606"/>
                <a:gd name="connsiteY427" fmla="*/ 686086 h 1028668"/>
                <a:gd name="connsiteX428" fmla="*/ 367927 w 1056606"/>
                <a:gd name="connsiteY428" fmla="*/ 723794 h 1028668"/>
                <a:gd name="connsiteX429" fmla="*/ 405634 w 1056606"/>
                <a:gd name="connsiteY429" fmla="*/ 789781 h 1028668"/>
                <a:gd name="connsiteX430" fmla="*/ 443341 w 1056606"/>
                <a:gd name="connsiteY430" fmla="*/ 846342 h 1028668"/>
                <a:gd name="connsiteX431" fmla="*/ 509329 w 1056606"/>
                <a:gd name="connsiteY431" fmla="*/ 874623 h 1028668"/>
                <a:gd name="connsiteX432" fmla="*/ 575317 w 1056606"/>
                <a:gd name="connsiteY432" fmla="*/ 855769 h 1028668"/>
                <a:gd name="connsiteX433" fmla="*/ 613024 w 1056606"/>
                <a:gd name="connsiteY433" fmla="*/ 770928 h 1028668"/>
                <a:gd name="connsiteX434" fmla="*/ 603597 w 1056606"/>
                <a:gd name="connsiteY434" fmla="*/ 676660 h 1028668"/>
                <a:gd name="connsiteX435" fmla="*/ 575317 w 1056606"/>
                <a:gd name="connsiteY435" fmla="*/ 629526 h 1028668"/>
                <a:gd name="connsiteX436" fmla="*/ 528183 w 1056606"/>
                <a:gd name="connsiteY436" fmla="*/ 591818 h 1028668"/>
                <a:gd name="connsiteX437" fmla="*/ 462195 w 1056606"/>
                <a:gd name="connsiteY437" fmla="*/ 554111 h 1028668"/>
                <a:gd name="connsiteX438" fmla="*/ 367927 w 1056606"/>
                <a:gd name="connsiteY438" fmla="*/ 582392 h 1028668"/>
                <a:gd name="connsiteX439" fmla="*/ 358500 w 1056606"/>
                <a:gd name="connsiteY439" fmla="*/ 610672 h 1028668"/>
                <a:gd name="connsiteX440" fmla="*/ 367927 w 1056606"/>
                <a:gd name="connsiteY440" fmla="*/ 742647 h 1028668"/>
                <a:gd name="connsiteX441" fmla="*/ 452768 w 1056606"/>
                <a:gd name="connsiteY441" fmla="*/ 884049 h 1028668"/>
                <a:gd name="connsiteX442" fmla="*/ 481048 w 1056606"/>
                <a:gd name="connsiteY442" fmla="*/ 902903 h 1028668"/>
                <a:gd name="connsiteX443" fmla="*/ 848694 w 1056606"/>
                <a:gd name="connsiteY443" fmla="*/ 959464 h 1028668"/>
                <a:gd name="connsiteX444" fmla="*/ 924108 w 1056606"/>
                <a:gd name="connsiteY444" fmla="*/ 968891 h 1028668"/>
                <a:gd name="connsiteX445" fmla="*/ 1037230 w 1056606"/>
                <a:gd name="connsiteY445" fmla="*/ 921757 h 1028668"/>
                <a:gd name="connsiteX446" fmla="*/ 1056084 w 1056606"/>
                <a:gd name="connsiteY446" fmla="*/ 808635 h 1028668"/>
                <a:gd name="connsiteX447" fmla="*/ 1037230 w 1056606"/>
                <a:gd name="connsiteY447" fmla="*/ 516404 h 1028668"/>
                <a:gd name="connsiteX448" fmla="*/ 990096 w 1056606"/>
                <a:gd name="connsiteY448" fmla="*/ 459843 h 1028668"/>
                <a:gd name="connsiteX449" fmla="*/ 914681 w 1056606"/>
                <a:gd name="connsiteY449" fmla="*/ 412709 h 1028668"/>
                <a:gd name="connsiteX450" fmla="*/ 518756 w 1056606"/>
                <a:gd name="connsiteY450" fmla="*/ 506977 h 1028668"/>
                <a:gd name="connsiteX451" fmla="*/ 339646 w 1056606"/>
                <a:gd name="connsiteY451" fmla="*/ 601245 h 1028668"/>
                <a:gd name="connsiteX452" fmla="*/ 283086 w 1056606"/>
                <a:gd name="connsiteY452" fmla="*/ 676660 h 1028668"/>
                <a:gd name="connsiteX453" fmla="*/ 433914 w 1056606"/>
                <a:gd name="connsiteY453" fmla="*/ 893476 h 1028668"/>
                <a:gd name="connsiteX454" fmla="*/ 669585 w 1056606"/>
                <a:gd name="connsiteY454" fmla="*/ 1016025 h 1028668"/>
                <a:gd name="connsiteX455" fmla="*/ 754426 w 1056606"/>
                <a:gd name="connsiteY455" fmla="*/ 1025451 h 1028668"/>
                <a:gd name="connsiteX456" fmla="*/ 924108 w 1056606"/>
                <a:gd name="connsiteY456" fmla="*/ 968891 h 1028668"/>
                <a:gd name="connsiteX457" fmla="*/ 933535 w 1056606"/>
                <a:gd name="connsiteY457" fmla="*/ 940610 h 1028668"/>
                <a:gd name="connsiteX458" fmla="*/ 924108 w 1056606"/>
                <a:gd name="connsiteY458" fmla="*/ 789781 h 1028668"/>
                <a:gd name="connsiteX459" fmla="*/ 914681 w 1056606"/>
                <a:gd name="connsiteY459" fmla="*/ 742647 h 1028668"/>
                <a:gd name="connsiteX460" fmla="*/ 876974 w 1056606"/>
                <a:gd name="connsiteY460" fmla="*/ 686086 h 1028668"/>
                <a:gd name="connsiteX461" fmla="*/ 858121 w 1056606"/>
                <a:gd name="connsiteY461" fmla="*/ 648379 h 1028668"/>
                <a:gd name="connsiteX462" fmla="*/ 763853 w 1056606"/>
                <a:gd name="connsiteY462" fmla="*/ 535258 h 1028668"/>
                <a:gd name="connsiteX463" fmla="*/ 679011 w 1056606"/>
                <a:gd name="connsiteY463" fmla="*/ 488124 h 1028668"/>
                <a:gd name="connsiteX464" fmla="*/ 575317 w 1056606"/>
                <a:gd name="connsiteY464" fmla="*/ 506977 h 1028668"/>
                <a:gd name="connsiteX465" fmla="*/ 547036 w 1056606"/>
                <a:gd name="connsiteY465" fmla="*/ 525831 h 1028668"/>
                <a:gd name="connsiteX466" fmla="*/ 481048 w 1056606"/>
                <a:gd name="connsiteY466" fmla="*/ 601245 h 1028668"/>
                <a:gd name="connsiteX467" fmla="*/ 528183 w 1056606"/>
                <a:gd name="connsiteY467" fmla="*/ 723794 h 1028668"/>
                <a:gd name="connsiteX468" fmla="*/ 584743 w 1056606"/>
                <a:gd name="connsiteY468" fmla="*/ 714367 h 1028668"/>
                <a:gd name="connsiteX469" fmla="*/ 613024 w 1056606"/>
                <a:gd name="connsiteY469" fmla="*/ 695513 h 1028668"/>
                <a:gd name="connsiteX470" fmla="*/ 631877 w 1056606"/>
                <a:gd name="connsiteY470" fmla="*/ 657806 h 1028668"/>
                <a:gd name="connsiteX471" fmla="*/ 622451 w 1056606"/>
                <a:gd name="connsiteY471" fmla="*/ 327868 h 1028668"/>
                <a:gd name="connsiteX472" fmla="*/ 575317 w 1056606"/>
                <a:gd name="connsiteY472" fmla="*/ 261880 h 1028668"/>
                <a:gd name="connsiteX473" fmla="*/ 556463 w 1056606"/>
                <a:gd name="connsiteY473" fmla="*/ 290161 h 1028668"/>
                <a:gd name="connsiteX474" fmla="*/ 528183 w 1056606"/>
                <a:gd name="connsiteY474" fmla="*/ 356148 h 1028668"/>
                <a:gd name="connsiteX475" fmla="*/ 537609 w 1056606"/>
                <a:gd name="connsiteY475" fmla="*/ 516404 h 1028668"/>
                <a:gd name="connsiteX476" fmla="*/ 575317 w 1056606"/>
                <a:gd name="connsiteY476" fmla="*/ 497550 h 1028668"/>
                <a:gd name="connsiteX477" fmla="*/ 613024 w 1056606"/>
                <a:gd name="connsiteY477" fmla="*/ 431563 h 1028668"/>
                <a:gd name="connsiteX478" fmla="*/ 641304 w 1056606"/>
                <a:gd name="connsiteY478" fmla="*/ 299588 h 1028668"/>
                <a:gd name="connsiteX479" fmla="*/ 631877 w 1056606"/>
                <a:gd name="connsiteY479" fmla="*/ 101625 h 1028668"/>
                <a:gd name="connsiteX480" fmla="*/ 613024 w 1056606"/>
                <a:gd name="connsiteY480" fmla="*/ 73344 h 1028668"/>
                <a:gd name="connsiteX481" fmla="*/ 575317 w 1056606"/>
                <a:gd name="connsiteY481" fmla="*/ 82771 h 1028668"/>
                <a:gd name="connsiteX482" fmla="*/ 537609 w 1056606"/>
                <a:gd name="connsiteY482" fmla="*/ 224173 h 1028668"/>
                <a:gd name="connsiteX483" fmla="*/ 528183 w 1056606"/>
                <a:gd name="connsiteY483" fmla="*/ 261880 h 1028668"/>
                <a:gd name="connsiteX484" fmla="*/ 547036 w 1056606"/>
                <a:gd name="connsiteY484" fmla="*/ 384429 h 1028668"/>
                <a:gd name="connsiteX485" fmla="*/ 773279 w 1056606"/>
                <a:gd name="connsiteY485" fmla="*/ 375002 h 1028668"/>
                <a:gd name="connsiteX486" fmla="*/ 839267 w 1056606"/>
                <a:gd name="connsiteY486" fmla="*/ 261880 h 1028668"/>
                <a:gd name="connsiteX487" fmla="*/ 490475 w 1056606"/>
                <a:gd name="connsiteY487" fmla="*/ 7357 h 1028668"/>
                <a:gd name="connsiteX488" fmla="*/ 311366 w 1056606"/>
                <a:gd name="connsiteY488" fmla="*/ 45064 h 1028668"/>
                <a:gd name="connsiteX489" fmla="*/ 283086 w 1056606"/>
                <a:gd name="connsiteY489" fmla="*/ 92198 h 1028668"/>
                <a:gd name="connsiteX490" fmla="*/ 320793 w 1056606"/>
                <a:gd name="connsiteY490" fmla="*/ 271307 h 1028668"/>
                <a:gd name="connsiteX491" fmla="*/ 518756 w 1056606"/>
                <a:gd name="connsiteY491" fmla="*/ 450416 h 1028668"/>
                <a:gd name="connsiteX492" fmla="*/ 547036 w 1056606"/>
                <a:gd name="connsiteY492" fmla="*/ 459843 h 1028668"/>
                <a:gd name="connsiteX493" fmla="*/ 707292 w 1056606"/>
                <a:gd name="connsiteY493" fmla="*/ 365575 h 1028668"/>
                <a:gd name="connsiteX494" fmla="*/ 716719 w 1056606"/>
                <a:gd name="connsiteY494" fmla="*/ 280734 h 1028668"/>
                <a:gd name="connsiteX495" fmla="*/ 707292 w 1056606"/>
                <a:gd name="connsiteY495" fmla="*/ 224173 h 1028668"/>
                <a:gd name="connsiteX496" fmla="*/ 575317 w 1056606"/>
                <a:gd name="connsiteY496" fmla="*/ 233600 h 1028668"/>
                <a:gd name="connsiteX497" fmla="*/ 424488 w 1056606"/>
                <a:gd name="connsiteY497" fmla="*/ 450416 h 1028668"/>
                <a:gd name="connsiteX498" fmla="*/ 415061 w 1056606"/>
                <a:gd name="connsiteY498" fmla="*/ 497550 h 1028668"/>
                <a:gd name="connsiteX499" fmla="*/ 537609 w 1056606"/>
                <a:gd name="connsiteY499" fmla="*/ 506977 h 1028668"/>
                <a:gd name="connsiteX500" fmla="*/ 594170 w 1056606"/>
                <a:gd name="connsiteY500" fmla="*/ 450416 h 1028668"/>
                <a:gd name="connsiteX501" fmla="*/ 622451 w 1056606"/>
                <a:gd name="connsiteY501" fmla="*/ 412709 h 1028668"/>
                <a:gd name="connsiteX502" fmla="*/ 386780 w 1056606"/>
                <a:gd name="connsiteY502" fmla="*/ 554111 h 1028668"/>
                <a:gd name="connsiteX503" fmla="*/ 339646 w 1056606"/>
                <a:gd name="connsiteY503" fmla="*/ 610672 h 1028668"/>
                <a:gd name="connsiteX504" fmla="*/ 405634 w 1056606"/>
                <a:gd name="connsiteY504" fmla="*/ 620099 h 1028668"/>
                <a:gd name="connsiteX505" fmla="*/ 528183 w 1056606"/>
                <a:gd name="connsiteY505" fmla="*/ 469270 h 1028668"/>
                <a:gd name="connsiteX506" fmla="*/ 537609 w 1056606"/>
                <a:gd name="connsiteY506" fmla="*/ 365575 h 1028668"/>
                <a:gd name="connsiteX507" fmla="*/ 518756 w 1056606"/>
                <a:gd name="connsiteY507" fmla="*/ 318441 h 1028668"/>
                <a:gd name="connsiteX508" fmla="*/ 452768 w 1056606"/>
                <a:gd name="connsiteY508" fmla="*/ 327868 h 1028668"/>
                <a:gd name="connsiteX509" fmla="*/ 415061 w 1056606"/>
                <a:gd name="connsiteY509" fmla="*/ 365575 h 1028668"/>
                <a:gd name="connsiteX510" fmla="*/ 339646 w 1056606"/>
                <a:gd name="connsiteY510" fmla="*/ 422136 h 1028668"/>
                <a:gd name="connsiteX511" fmla="*/ 235952 w 1056606"/>
                <a:gd name="connsiteY511" fmla="*/ 591818 h 1028668"/>
                <a:gd name="connsiteX512" fmla="*/ 330220 w 1056606"/>
                <a:gd name="connsiteY512" fmla="*/ 752074 h 1028668"/>
                <a:gd name="connsiteX513" fmla="*/ 641304 w 1056606"/>
                <a:gd name="connsiteY513" fmla="*/ 780355 h 1028668"/>
                <a:gd name="connsiteX514" fmla="*/ 744999 w 1056606"/>
                <a:gd name="connsiteY514" fmla="*/ 629526 h 1028668"/>
                <a:gd name="connsiteX515" fmla="*/ 735572 w 1056606"/>
                <a:gd name="connsiteY515" fmla="*/ 516404 h 1028668"/>
                <a:gd name="connsiteX516" fmla="*/ 518756 w 1056606"/>
                <a:gd name="connsiteY516" fmla="*/ 695513 h 1028668"/>
                <a:gd name="connsiteX517" fmla="*/ 509329 w 1056606"/>
                <a:gd name="connsiteY517" fmla="*/ 761501 h 1028668"/>
                <a:gd name="connsiteX518" fmla="*/ 565890 w 1056606"/>
                <a:gd name="connsiteY518" fmla="*/ 865196 h 1028668"/>
                <a:gd name="connsiteX519" fmla="*/ 820413 w 1056606"/>
                <a:gd name="connsiteY519" fmla="*/ 770928 h 1028668"/>
                <a:gd name="connsiteX520" fmla="*/ 773279 w 1056606"/>
                <a:gd name="connsiteY520" fmla="*/ 554111 h 1028668"/>
                <a:gd name="connsiteX521" fmla="*/ 716719 w 1056606"/>
                <a:gd name="connsiteY521" fmla="*/ 488124 h 1028668"/>
                <a:gd name="connsiteX522" fmla="*/ 660158 w 1056606"/>
                <a:gd name="connsiteY522" fmla="*/ 450416 h 1028668"/>
                <a:gd name="connsiteX523" fmla="*/ 339646 w 1056606"/>
                <a:gd name="connsiteY523" fmla="*/ 591818 h 1028668"/>
                <a:gd name="connsiteX524" fmla="*/ 292512 w 1056606"/>
                <a:gd name="connsiteY524" fmla="*/ 667233 h 1028668"/>
                <a:gd name="connsiteX525" fmla="*/ 405634 w 1056606"/>
                <a:gd name="connsiteY525" fmla="*/ 836915 h 1028668"/>
                <a:gd name="connsiteX526" fmla="*/ 914681 w 1056606"/>
                <a:gd name="connsiteY526" fmla="*/ 865196 h 1028668"/>
                <a:gd name="connsiteX527" fmla="*/ 914681 w 1056606"/>
                <a:gd name="connsiteY527" fmla="*/ 761501 h 1028668"/>
                <a:gd name="connsiteX528" fmla="*/ 876974 w 1056606"/>
                <a:gd name="connsiteY528" fmla="*/ 770928 h 1028668"/>
                <a:gd name="connsiteX529" fmla="*/ 858121 w 1056606"/>
                <a:gd name="connsiteY529" fmla="*/ 884049 h 1028668"/>
                <a:gd name="connsiteX530" fmla="*/ 886401 w 1056606"/>
                <a:gd name="connsiteY530" fmla="*/ 893476 h 1028668"/>
                <a:gd name="connsiteX531" fmla="*/ 914681 w 1056606"/>
                <a:gd name="connsiteY531" fmla="*/ 884049 h 1028668"/>
                <a:gd name="connsiteX532" fmla="*/ 924108 w 1056606"/>
                <a:gd name="connsiteY532" fmla="*/ 836915 h 1028668"/>
                <a:gd name="connsiteX533" fmla="*/ 933535 w 1056606"/>
                <a:gd name="connsiteY533" fmla="*/ 799208 h 1028668"/>
                <a:gd name="connsiteX534" fmla="*/ 905255 w 1056606"/>
                <a:gd name="connsiteY534" fmla="*/ 572965 h 1028668"/>
                <a:gd name="connsiteX535" fmla="*/ 886401 w 1056606"/>
                <a:gd name="connsiteY535" fmla="*/ 525831 h 1028668"/>
                <a:gd name="connsiteX536" fmla="*/ 829840 w 1056606"/>
                <a:gd name="connsiteY536" fmla="*/ 516404 h 1028668"/>
                <a:gd name="connsiteX537" fmla="*/ 735572 w 1056606"/>
                <a:gd name="connsiteY537" fmla="*/ 525831 h 1028668"/>
                <a:gd name="connsiteX538" fmla="*/ 679011 w 1056606"/>
                <a:gd name="connsiteY538" fmla="*/ 563538 h 1028668"/>
                <a:gd name="connsiteX539" fmla="*/ 613024 w 1056606"/>
                <a:gd name="connsiteY539" fmla="*/ 648379 h 1028668"/>
                <a:gd name="connsiteX540" fmla="*/ 622451 w 1056606"/>
                <a:gd name="connsiteY540" fmla="*/ 733221 h 1028668"/>
                <a:gd name="connsiteX541" fmla="*/ 650731 w 1056606"/>
                <a:gd name="connsiteY541" fmla="*/ 761501 h 1028668"/>
                <a:gd name="connsiteX542" fmla="*/ 716719 w 1056606"/>
                <a:gd name="connsiteY542" fmla="*/ 808635 h 1028668"/>
                <a:gd name="connsiteX543" fmla="*/ 886401 w 1056606"/>
                <a:gd name="connsiteY543" fmla="*/ 855769 h 1028668"/>
                <a:gd name="connsiteX544" fmla="*/ 971242 w 1056606"/>
                <a:gd name="connsiteY544" fmla="*/ 846342 h 1028668"/>
                <a:gd name="connsiteX545" fmla="*/ 990096 w 1056606"/>
                <a:gd name="connsiteY545" fmla="*/ 818062 h 1028668"/>
                <a:gd name="connsiteX546" fmla="*/ 999523 w 1056606"/>
                <a:gd name="connsiteY546" fmla="*/ 780355 h 1028668"/>
                <a:gd name="connsiteX547" fmla="*/ 1008950 w 1056606"/>
                <a:gd name="connsiteY547" fmla="*/ 752074 h 1028668"/>
                <a:gd name="connsiteX548" fmla="*/ 999523 w 1056606"/>
                <a:gd name="connsiteY548" fmla="*/ 657806 h 1028668"/>
                <a:gd name="connsiteX549" fmla="*/ 744999 w 1056606"/>
                <a:gd name="connsiteY549" fmla="*/ 780355 h 1028668"/>
                <a:gd name="connsiteX550" fmla="*/ 716719 w 1056606"/>
                <a:gd name="connsiteY550" fmla="*/ 827489 h 1028668"/>
                <a:gd name="connsiteX551" fmla="*/ 895828 w 1056606"/>
                <a:gd name="connsiteY551" fmla="*/ 855769 h 1028668"/>
                <a:gd name="connsiteX552" fmla="*/ 942962 w 1056606"/>
                <a:gd name="connsiteY552" fmla="*/ 733221 h 1028668"/>
                <a:gd name="connsiteX553" fmla="*/ 829840 w 1056606"/>
                <a:gd name="connsiteY553" fmla="*/ 459843 h 1028668"/>
                <a:gd name="connsiteX554" fmla="*/ 716719 w 1056606"/>
                <a:gd name="connsiteY554" fmla="*/ 450416 h 1028668"/>
                <a:gd name="connsiteX555" fmla="*/ 547036 w 1056606"/>
                <a:gd name="connsiteY555" fmla="*/ 459843 h 1028668"/>
                <a:gd name="connsiteX556" fmla="*/ 471622 w 1056606"/>
                <a:gd name="connsiteY556" fmla="*/ 488124 h 1028668"/>
                <a:gd name="connsiteX557" fmla="*/ 443341 w 1056606"/>
                <a:gd name="connsiteY557" fmla="*/ 497550 h 1028668"/>
                <a:gd name="connsiteX558" fmla="*/ 433914 w 1056606"/>
                <a:gd name="connsiteY558" fmla="*/ 525831 h 1028668"/>
                <a:gd name="connsiteX559" fmla="*/ 490475 w 1056606"/>
                <a:gd name="connsiteY559" fmla="*/ 554111 h 1028668"/>
                <a:gd name="connsiteX560" fmla="*/ 575317 w 1056606"/>
                <a:gd name="connsiteY560" fmla="*/ 610672 h 1028668"/>
                <a:gd name="connsiteX561" fmla="*/ 518756 w 1056606"/>
                <a:gd name="connsiteY561" fmla="*/ 572965 h 1028668"/>
                <a:gd name="connsiteX562" fmla="*/ 301939 w 1056606"/>
                <a:gd name="connsiteY562" fmla="*/ 469270 h 1028668"/>
                <a:gd name="connsiteX563" fmla="*/ 19135 w 1056606"/>
                <a:gd name="connsiteY563" fmla="*/ 375002 h 1028668"/>
                <a:gd name="connsiteX564" fmla="*/ 47415 w 1056606"/>
                <a:gd name="connsiteY564" fmla="*/ 412709 h 1028668"/>
                <a:gd name="connsiteX565" fmla="*/ 113403 w 1056606"/>
                <a:gd name="connsiteY565" fmla="*/ 384429 h 1028668"/>
                <a:gd name="connsiteX566" fmla="*/ 141684 w 1056606"/>
                <a:gd name="connsiteY566" fmla="*/ 365575 h 102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1056606" h="1028668">
                  <a:moveTo>
                    <a:pt x="198244" y="261880"/>
                  </a:moveTo>
                  <a:cubicBezTo>
                    <a:pt x="185675" y="280734"/>
                    <a:pt x="167702" y="296945"/>
                    <a:pt x="160537" y="318441"/>
                  </a:cubicBezTo>
                  <a:cubicBezTo>
                    <a:pt x="151539" y="345435"/>
                    <a:pt x="155788" y="375215"/>
                    <a:pt x="151110" y="403282"/>
                  </a:cubicBezTo>
                  <a:cubicBezTo>
                    <a:pt x="149476" y="413084"/>
                    <a:pt x="144826" y="422136"/>
                    <a:pt x="141684" y="431563"/>
                  </a:cubicBezTo>
                  <a:cubicBezTo>
                    <a:pt x="151111" y="447274"/>
                    <a:pt x="157008" y="465741"/>
                    <a:pt x="169964" y="478697"/>
                  </a:cubicBezTo>
                  <a:cubicBezTo>
                    <a:pt x="176990" y="485723"/>
                    <a:pt x="189723" y="493236"/>
                    <a:pt x="198244" y="488124"/>
                  </a:cubicBezTo>
                  <a:cubicBezTo>
                    <a:pt x="210294" y="480894"/>
                    <a:pt x="210813" y="462985"/>
                    <a:pt x="217098" y="450416"/>
                  </a:cubicBezTo>
                  <a:cubicBezTo>
                    <a:pt x="213956" y="434705"/>
                    <a:pt x="216559" y="416613"/>
                    <a:pt x="207671" y="403282"/>
                  </a:cubicBezTo>
                  <a:cubicBezTo>
                    <a:pt x="202159" y="395014"/>
                    <a:pt x="186417" y="386830"/>
                    <a:pt x="179391" y="393856"/>
                  </a:cubicBezTo>
                  <a:cubicBezTo>
                    <a:pt x="165339" y="407908"/>
                    <a:pt x="166822" y="431563"/>
                    <a:pt x="160537" y="450416"/>
                  </a:cubicBezTo>
                  <a:cubicBezTo>
                    <a:pt x="177871" y="519752"/>
                    <a:pt x="155869" y="459229"/>
                    <a:pt x="207671" y="525831"/>
                  </a:cubicBezTo>
                  <a:cubicBezTo>
                    <a:pt x="218920" y="540294"/>
                    <a:pt x="224703" y="558502"/>
                    <a:pt x="235952" y="572965"/>
                  </a:cubicBezTo>
                  <a:cubicBezTo>
                    <a:pt x="257337" y="600460"/>
                    <a:pt x="294358" y="627231"/>
                    <a:pt x="320793" y="648379"/>
                  </a:cubicBezTo>
                  <a:cubicBezTo>
                    <a:pt x="349116" y="591731"/>
                    <a:pt x="379760" y="546332"/>
                    <a:pt x="330220" y="469270"/>
                  </a:cubicBezTo>
                  <a:cubicBezTo>
                    <a:pt x="316520" y="447960"/>
                    <a:pt x="279943" y="475555"/>
                    <a:pt x="254805" y="478697"/>
                  </a:cubicBezTo>
                  <a:cubicBezTo>
                    <a:pt x="245378" y="488124"/>
                    <a:pt x="231476" y="494599"/>
                    <a:pt x="226525" y="506977"/>
                  </a:cubicBezTo>
                  <a:cubicBezTo>
                    <a:pt x="215810" y="533764"/>
                    <a:pt x="212101" y="612165"/>
                    <a:pt x="226525" y="638952"/>
                  </a:cubicBezTo>
                  <a:cubicBezTo>
                    <a:pt x="239166" y="662428"/>
                    <a:pt x="260658" y="681095"/>
                    <a:pt x="283086" y="695513"/>
                  </a:cubicBezTo>
                  <a:cubicBezTo>
                    <a:pt x="305669" y="710031"/>
                    <a:pt x="333362" y="714367"/>
                    <a:pt x="358500" y="723794"/>
                  </a:cubicBezTo>
                  <a:cubicBezTo>
                    <a:pt x="389923" y="714367"/>
                    <a:pt x="423883" y="711067"/>
                    <a:pt x="452768" y="695513"/>
                  </a:cubicBezTo>
                  <a:cubicBezTo>
                    <a:pt x="476523" y="682722"/>
                    <a:pt x="503622" y="605135"/>
                    <a:pt x="509329" y="591818"/>
                  </a:cubicBezTo>
                  <a:cubicBezTo>
                    <a:pt x="506187" y="572965"/>
                    <a:pt x="510504" y="551161"/>
                    <a:pt x="499902" y="535258"/>
                  </a:cubicBezTo>
                  <a:cubicBezTo>
                    <a:pt x="494390" y="526990"/>
                    <a:pt x="486785" y="554312"/>
                    <a:pt x="490475" y="563538"/>
                  </a:cubicBezTo>
                  <a:cubicBezTo>
                    <a:pt x="494683" y="574057"/>
                    <a:pt x="509329" y="576107"/>
                    <a:pt x="518756" y="582392"/>
                  </a:cubicBezTo>
                  <a:cubicBezTo>
                    <a:pt x="543894" y="576107"/>
                    <a:pt x="570994" y="575126"/>
                    <a:pt x="594170" y="563538"/>
                  </a:cubicBezTo>
                  <a:cubicBezTo>
                    <a:pt x="610069" y="555589"/>
                    <a:pt x="620773" y="539711"/>
                    <a:pt x="631877" y="525831"/>
                  </a:cubicBezTo>
                  <a:cubicBezTo>
                    <a:pt x="662215" y="487909"/>
                    <a:pt x="668857" y="470727"/>
                    <a:pt x="688438" y="431563"/>
                  </a:cubicBezTo>
                  <a:cubicBezTo>
                    <a:pt x="689326" y="425345"/>
                    <a:pt x="710014" y="332825"/>
                    <a:pt x="688438" y="318441"/>
                  </a:cubicBezTo>
                  <a:cubicBezTo>
                    <a:pt x="679011" y="312157"/>
                    <a:pt x="675869" y="337295"/>
                    <a:pt x="669585" y="346722"/>
                  </a:cubicBezTo>
                  <a:cubicBezTo>
                    <a:pt x="679012" y="362433"/>
                    <a:pt x="679792" y="390844"/>
                    <a:pt x="697865" y="393856"/>
                  </a:cubicBezTo>
                  <a:cubicBezTo>
                    <a:pt x="760799" y="404345"/>
                    <a:pt x="803846" y="344435"/>
                    <a:pt x="839267" y="309014"/>
                  </a:cubicBezTo>
                  <a:cubicBezTo>
                    <a:pt x="858461" y="241838"/>
                    <a:pt x="877421" y="231746"/>
                    <a:pt x="820413" y="167612"/>
                  </a:cubicBezTo>
                  <a:cubicBezTo>
                    <a:pt x="811806" y="157929"/>
                    <a:pt x="795275" y="161327"/>
                    <a:pt x="782706" y="158185"/>
                  </a:cubicBezTo>
                  <a:cubicBezTo>
                    <a:pt x="585499" y="189324"/>
                    <a:pt x="634694" y="134637"/>
                    <a:pt x="575317" y="233600"/>
                  </a:cubicBezTo>
                  <a:cubicBezTo>
                    <a:pt x="576257" y="238298"/>
                    <a:pt x="597563" y="365103"/>
                    <a:pt x="613024" y="384429"/>
                  </a:cubicBezTo>
                  <a:cubicBezTo>
                    <a:pt x="627179" y="402123"/>
                    <a:pt x="669585" y="422136"/>
                    <a:pt x="669585" y="422136"/>
                  </a:cubicBezTo>
                  <a:cubicBezTo>
                    <a:pt x="657016" y="331010"/>
                    <a:pt x="647863" y="239348"/>
                    <a:pt x="631877" y="148759"/>
                  </a:cubicBezTo>
                  <a:cubicBezTo>
                    <a:pt x="628936" y="132095"/>
                    <a:pt x="624036" y="114473"/>
                    <a:pt x="613024" y="101625"/>
                  </a:cubicBezTo>
                  <a:cubicBezTo>
                    <a:pt x="603879" y="90955"/>
                    <a:pt x="587886" y="89056"/>
                    <a:pt x="575317" y="82771"/>
                  </a:cubicBezTo>
                  <a:cubicBezTo>
                    <a:pt x="543894" y="98482"/>
                    <a:pt x="505890" y="105063"/>
                    <a:pt x="481048" y="129905"/>
                  </a:cubicBezTo>
                  <a:cubicBezTo>
                    <a:pt x="403591" y="207361"/>
                    <a:pt x="455345" y="417891"/>
                    <a:pt x="462195" y="469270"/>
                  </a:cubicBezTo>
                  <a:cubicBezTo>
                    <a:pt x="465761" y="496016"/>
                    <a:pt x="512494" y="518858"/>
                    <a:pt x="528183" y="525831"/>
                  </a:cubicBezTo>
                  <a:cubicBezTo>
                    <a:pt x="540022" y="531093"/>
                    <a:pt x="565890" y="548214"/>
                    <a:pt x="565890" y="535258"/>
                  </a:cubicBezTo>
                  <a:cubicBezTo>
                    <a:pt x="565890" y="521205"/>
                    <a:pt x="540976" y="522219"/>
                    <a:pt x="528183" y="516404"/>
                  </a:cubicBezTo>
                  <a:cubicBezTo>
                    <a:pt x="454814" y="483055"/>
                    <a:pt x="459960" y="487379"/>
                    <a:pt x="377354" y="459843"/>
                  </a:cubicBezTo>
                  <a:cubicBezTo>
                    <a:pt x="374212" y="494408"/>
                    <a:pt x="367927" y="528830"/>
                    <a:pt x="367927" y="563538"/>
                  </a:cubicBezTo>
                  <a:cubicBezTo>
                    <a:pt x="367927" y="791768"/>
                    <a:pt x="398819" y="687678"/>
                    <a:pt x="367927" y="780355"/>
                  </a:cubicBezTo>
                  <a:cubicBezTo>
                    <a:pt x="208257" y="461013"/>
                    <a:pt x="267062" y="594838"/>
                    <a:pt x="179391" y="384429"/>
                  </a:cubicBezTo>
                  <a:cubicBezTo>
                    <a:pt x="191960" y="365575"/>
                    <a:pt x="197147" y="338611"/>
                    <a:pt x="217098" y="327868"/>
                  </a:cubicBezTo>
                  <a:cubicBezTo>
                    <a:pt x="242151" y="314378"/>
                    <a:pt x="273755" y="322355"/>
                    <a:pt x="301939" y="318441"/>
                  </a:cubicBezTo>
                  <a:lnTo>
                    <a:pt x="556463" y="280734"/>
                  </a:lnTo>
                  <a:cubicBezTo>
                    <a:pt x="562748" y="271307"/>
                    <a:pt x="575317" y="263783"/>
                    <a:pt x="575317" y="252453"/>
                  </a:cubicBezTo>
                  <a:lnTo>
                    <a:pt x="518756" y="195893"/>
                  </a:lnTo>
                  <a:cubicBezTo>
                    <a:pt x="442485" y="119623"/>
                    <a:pt x="528965" y="166728"/>
                    <a:pt x="405634" y="120478"/>
                  </a:cubicBezTo>
                  <a:cubicBezTo>
                    <a:pt x="380496" y="136189"/>
                    <a:pt x="337660" y="138917"/>
                    <a:pt x="330220" y="167612"/>
                  </a:cubicBezTo>
                  <a:cubicBezTo>
                    <a:pt x="312853" y="234599"/>
                    <a:pt x="332274" y="306194"/>
                    <a:pt x="339646" y="375002"/>
                  </a:cubicBezTo>
                  <a:cubicBezTo>
                    <a:pt x="341763" y="394762"/>
                    <a:pt x="345020" y="416960"/>
                    <a:pt x="358500" y="431563"/>
                  </a:cubicBezTo>
                  <a:cubicBezTo>
                    <a:pt x="403115" y="479896"/>
                    <a:pt x="485430" y="516006"/>
                    <a:pt x="547036" y="535258"/>
                  </a:cubicBezTo>
                  <a:cubicBezTo>
                    <a:pt x="565280" y="540959"/>
                    <a:pt x="584743" y="541542"/>
                    <a:pt x="603597" y="544684"/>
                  </a:cubicBezTo>
                  <a:cubicBezTo>
                    <a:pt x="616166" y="541542"/>
                    <a:pt x="633531" y="545623"/>
                    <a:pt x="641304" y="535258"/>
                  </a:cubicBezTo>
                  <a:cubicBezTo>
                    <a:pt x="647266" y="527308"/>
                    <a:pt x="641432" y="509707"/>
                    <a:pt x="631877" y="506977"/>
                  </a:cubicBezTo>
                  <a:cubicBezTo>
                    <a:pt x="613499" y="501726"/>
                    <a:pt x="594170" y="513262"/>
                    <a:pt x="575317" y="516404"/>
                  </a:cubicBezTo>
                  <a:cubicBezTo>
                    <a:pt x="572175" y="525831"/>
                    <a:pt x="569712" y="535512"/>
                    <a:pt x="565890" y="544684"/>
                  </a:cubicBezTo>
                  <a:cubicBezTo>
                    <a:pt x="553987" y="573251"/>
                    <a:pt x="539050" y="600549"/>
                    <a:pt x="528183" y="629526"/>
                  </a:cubicBezTo>
                  <a:cubicBezTo>
                    <a:pt x="497065" y="712508"/>
                    <a:pt x="532895" y="679802"/>
                    <a:pt x="481048" y="714367"/>
                  </a:cubicBezTo>
                  <a:cubicBezTo>
                    <a:pt x="471621" y="711225"/>
                    <a:pt x="459794" y="711966"/>
                    <a:pt x="452768" y="704940"/>
                  </a:cubicBezTo>
                  <a:cubicBezTo>
                    <a:pt x="427099" y="679270"/>
                    <a:pt x="416360" y="633422"/>
                    <a:pt x="405634" y="601245"/>
                  </a:cubicBezTo>
                  <a:cubicBezTo>
                    <a:pt x="415061" y="572965"/>
                    <a:pt x="410326" y="534631"/>
                    <a:pt x="433914" y="516404"/>
                  </a:cubicBezTo>
                  <a:cubicBezTo>
                    <a:pt x="526449" y="444900"/>
                    <a:pt x="591733" y="443651"/>
                    <a:pt x="688438" y="431563"/>
                  </a:cubicBezTo>
                  <a:cubicBezTo>
                    <a:pt x="675869" y="396998"/>
                    <a:pt x="667179" y="360764"/>
                    <a:pt x="650731" y="327868"/>
                  </a:cubicBezTo>
                  <a:cubicBezTo>
                    <a:pt x="644769" y="315944"/>
                    <a:pt x="633258" y="307393"/>
                    <a:pt x="622451" y="299588"/>
                  </a:cubicBezTo>
                  <a:cubicBezTo>
                    <a:pt x="504471" y="214380"/>
                    <a:pt x="512042" y="204755"/>
                    <a:pt x="396207" y="186466"/>
                  </a:cubicBezTo>
                  <a:cubicBezTo>
                    <a:pt x="365014" y="181541"/>
                    <a:pt x="333362" y="180181"/>
                    <a:pt x="301939" y="177039"/>
                  </a:cubicBezTo>
                  <a:cubicBezTo>
                    <a:pt x="286228" y="180181"/>
                    <a:pt x="261312" y="171824"/>
                    <a:pt x="254805" y="186466"/>
                  </a:cubicBezTo>
                  <a:cubicBezTo>
                    <a:pt x="229251" y="243963"/>
                    <a:pt x="347755" y="410930"/>
                    <a:pt x="349073" y="412709"/>
                  </a:cubicBezTo>
                  <a:cubicBezTo>
                    <a:pt x="377969" y="451719"/>
                    <a:pt x="487573" y="552370"/>
                    <a:pt x="537609" y="582392"/>
                  </a:cubicBezTo>
                  <a:cubicBezTo>
                    <a:pt x="561527" y="596743"/>
                    <a:pt x="613255" y="605062"/>
                    <a:pt x="641304" y="610672"/>
                  </a:cubicBezTo>
                  <a:cubicBezTo>
                    <a:pt x="647589" y="598103"/>
                    <a:pt x="656120" y="586425"/>
                    <a:pt x="660158" y="572965"/>
                  </a:cubicBezTo>
                  <a:cubicBezTo>
                    <a:pt x="673252" y="529320"/>
                    <a:pt x="672272" y="494833"/>
                    <a:pt x="660158" y="450416"/>
                  </a:cubicBezTo>
                  <a:cubicBezTo>
                    <a:pt x="656460" y="436859"/>
                    <a:pt x="652739" y="420877"/>
                    <a:pt x="641304" y="412709"/>
                  </a:cubicBezTo>
                  <a:cubicBezTo>
                    <a:pt x="628266" y="403396"/>
                    <a:pt x="609484" y="407994"/>
                    <a:pt x="594170" y="403282"/>
                  </a:cubicBezTo>
                  <a:cubicBezTo>
                    <a:pt x="568510" y="395387"/>
                    <a:pt x="543894" y="384429"/>
                    <a:pt x="518756" y="375002"/>
                  </a:cubicBezTo>
                  <a:cubicBezTo>
                    <a:pt x="465337" y="381287"/>
                    <a:pt x="406609" y="369802"/>
                    <a:pt x="358500" y="393856"/>
                  </a:cubicBezTo>
                  <a:cubicBezTo>
                    <a:pt x="295000" y="425606"/>
                    <a:pt x="302173" y="571363"/>
                    <a:pt x="320793" y="610672"/>
                  </a:cubicBezTo>
                  <a:cubicBezTo>
                    <a:pt x="333483" y="637462"/>
                    <a:pt x="371069" y="642095"/>
                    <a:pt x="396207" y="657806"/>
                  </a:cubicBezTo>
                  <a:cubicBezTo>
                    <a:pt x="408776" y="676660"/>
                    <a:pt x="418993" y="697314"/>
                    <a:pt x="433914" y="714367"/>
                  </a:cubicBezTo>
                  <a:cubicBezTo>
                    <a:pt x="496094" y="785430"/>
                    <a:pt x="429586" y="668001"/>
                    <a:pt x="481048" y="770928"/>
                  </a:cubicBezTo>
                  <a:cubicBezTo>
                    <a:pt x="477906" y="780355"/>
                    <a:pt x="481139" y="802063"/>
                    <a:pt x="471622" y="799208"/>
                  </a:cubicBezTo>
                  <a:cubicBezTo>
                    <a:pt x="287179" y="743875"/>
                    <a:pt x="305563" y="731768"/>
                    <a:pt x="207671" y="601245"/>
                  </a:cubicBezTo>
                  <a:cubicBezTo>
                    <a:pt x="201387" y="572965"/>
                    <a:pt x="183636" y="544907"/>
                    <a:pt x="188818" y="516404"/>
                  </a:cubicBezTo>
                  <a:cubicBezTo>
                    <a:pt x="196866" y="472140"/>
                    <a:pt x="214607" y="426678"/>
                    <a:pt x="245378" y="393856"/>
                  </a:cubicBezTo>
                  <a:cubicBezTo>
                    <a:pt x="265767" y="372108"/>
                    <a:pt x="301728" y="374342"/>
                    <a:pt x="330220" y="365575"/>
                  </a:cubicBezTo>
                  <a:cubicBezTo>
                    <a:pt x="484213" y="318192"/>
                    <a:pt x="273843" y="387507"/>
                    <a:pt x="396207" y="346722"/>
                  </a:cubicBezTo>
                  <a:cubicBezTo>
                    <a:pt x="430772" y="349864"/>
                    <a:pt x="468389" y="341604"/>
                    <a:pt x="499902" y="356148"/>
                  </a:cubicBezTo>
                  <a:cubicBezTo>
                    <a:pt x="530574" y="370304"/>
                    <a:pt x="508632" y="412012"/>
                    <a:pt x="528183" y="431563"/>
                  </a:cubicBezTo>
                  <a:cubicBezTo>
                    <a:pt x="538120" y="441500"/>
                    <a:pt x="553321" y="444132"/>
                    <a:pt x="565890" y="450416"/>
                  </a:cubicBezTo>
                  <a:cubicBezTo>
                    <a:pt x="674777" y="395973"/>
                    <a:pt x="679348" y="415570"/>
                    <a:pt x="603597" y="195893"/>
                  </a:cubicBezTo>
                  <a:cubicBezTo>
                    <a:pt x="590693" y="158471"/>
                    <a:pt x="456610" y="127287"/>
                    <a:pt x="433914" y="120478"/>
                  </a:cubicBezTo>
                  <a:cubicBezTo>
                    <a:pt x="296039" y="159871"/>
                    <a:pt x="227445" y="118869"/>
                    <a:pt x="217098" y="243027"/>
                  </a:cubicBezTo>
                  <a:cubicBezTo>
                    <a:pt x="215767" y="258994"/>
                    <a:pt x="222639" y="274617"/>
                    <a:pt x="226525" y="290161"/>
                  </a:cubicBezTo>
                  <a:cubicBezTo>
                    <a:pt x="228935" y="299801"/>
                    <a:pt x="228926" y="311415"/>
                    <a:pt x="235952" y="318441"/>
                  </a:cubicBezTo>
                  <a:cubicBezTo>
                    <a:pt x="248908" y="331397"/>
                    <a:pt x="267988" y="336342"/>
                    <a:pt x="283086" y="346722"/>
                  </a:cubicBezTo>
                  <a:cubicBezTo>
                    <a:pt x="318305" y="370935"/>
                    <a:pt x="347098" y="406263"/>
                    <a:pt x="386780" y="422136"/>
                  </a:cubicBezTo>
                  <a:lnTo>
                    <a:pt x="481048" y="459843"/>
                  </a:lnTo>
                  <a:cubicBezTo>
                    <a:pt x="512471" y="450416"/>
                    <a:pt x="559967" y="460557"/>
                    <a:pt x="575317" y="431563"/>
                  </a:cubicBezTo>
                  <a:cubicBezTo>
                    <a:pt x="582558" y="417885"/>
                    <a:pt x="591750" y="290995"/>
                    <a:pt x="537609" y="271307"/>
                  </a:cubicBezTo>
                  <a:cubicBezTo>
                    <a:pt x="513801" y="262649"/>
                    <a:pt x="487333" y="265022"/>
                    <a:pt x="462195" y="261880"/>
                  </a:cubicBezTo>
                  <a:cubicBezTo>
                    <a:pt x="369579" y="287140"/>
                    <a:pt x="358863" y="260426"/>
                    <a:pt x="339646" y="337295"/>
                  </a:cubicBezTo>
                  <a:cubicBezTo>
                    <a:pt x="303133" y="483349"/>
                    <a:pt x="350335" y="342517"/>
                    <a:pt x="320793" y="440990"/>
                  </a:cubicBezTo>
                  <a:cubicBezTo>
                    <a:pt x="315082" y="460025"/>
                    <a:pt x="301939" y="497550"/>
                    <a:pt x="301939" y="497550"/>
                  </a:cubicBezTo>
                  <a:cubicBezTo>
                    <a:pt x="382275" y="612315"/>
                    <a:pt x="340359" y="586446"/>
                    <a:pt x="471622" y="638952"/>
                  </a:cubicBezTo>
                  <a:cubicBezTo>
                    <a:pt x="499300" y="650023"/>
                    <a:pt x="528183" y="657806"/>
                    <a:pt x="556463" y="667233"/>
                  </a:cubicBezTo>
                  <a:lnTo>
                    <a:pt x="584743" y="676660"/>
                  </a:lnTo>
                  <a:cubicBezTo>
                    <a:pt x="594170" y="673518"/>
                    <a:pt x="604938" y="673009"/>
                    <a:pt x="613024" y="667233"/>
                  </a:cubicBezTo>
                  <a:cubicBezTo>
                    <a:pt x="691309" y="611315"/>
                    <a:pt x="615112" y="641399"/>
                    <a:pt x="679011" y="620099"/>
                  </a:cubicBezTo>
                  <a:cubicBezTo>
                    <a:pt x="688438" y="635810"/>
                    <a:pt x="708597" y="648957"/>
                    <a:pt x="707292" y="667233"/>
                  </a:cubicBezTo>
                  <a:cubicBezTo>
                    <a:pt x="700617" y="760690"/>
                    <a:pt x="627785" y="775910"/>
                    <a:pt x="565890" y="827489"/>
                  </a:cubicBezTo>
                  <a:cubicBezTo>
                    <a:pt x="468539" y="908615"/>
                    <a:pt x="537187" y="881047"/>
                    <a:pt x="471622" y="902903"/>
                  </a:cubicBezTo>
                  <a:cubicBezTo>
                    <a:pt x="446484" y="877765"/>
                    <a:pt x="418033" y="855551"/>
                    <a:pt x="396207" y="827489"/>
                  </a:cubicBezTo>
                  <a:cubicBezTo>
                    <a:pt x="309404" y="715885"/>
                    <a:pt x="273664" y="648388"/>
                    <a:pt x="207671" y="535258"/>
                  </a:cubicBezTo>
                  <a:cubicBezTo>
                    <a:pt x="213956" y="516404"/>
                    <a:pt x="212472" y="492750"/>
                    <a:pt x="226525" y="478697"/>
                  </a:cubicBezTo>
                  <a:cubicBezTo>
                    <a:pt x="237855" y="467367"/>
                    <a:pt x="257637" y="469270"/>
                    <a:pt x="273659" y="469270"/>
                  </a:cubicBezTo>
                  <a:cubicBezTo>
                    <a:pt x="320898" y="469270"/>
                    <a:pt x="367927" y="475555"/>
                    <a:pt x="415061" y="478697"/>
                  </a:cubicBezTo>
                  <a:cubicBezTo>
                    <a:pt x="424488" y="484981"/>
                    <a:pt x="433208" y="492483"/>
                    <a:pt x="443341" y="497550"/>
                  </a:cubicBezTo>
                  <a:cubicBezTo>
                    <a:pt x="452229" y="501994"/>
                    <a:pt x="462067" y="504247"/>
                    <a:pt x="471622" y="506977"/>
                  </a:cubicBezTo>
                  <a:cubicBezTo>
                    <a:pt x="502687" y="515853"/>
                    <a:pt x="524063" y="519351"/>
                    <a:pt x="556463" y="525831"/>
                  </a:cubicBezTo>
                  <a:cubicBezTo>
                    <a:pt x="565890" y="535258"/>
                    <a:pt x="576209" y="543870"/>
                    <a:pt x="584743" y="554111"/>
                  </a:cubicBezTo>
                  <a:cubicBezTo>
                    <a:pt x="591996" y="562815"/>
                    <a:pt x="592849" y="578809"/>
                    <a:pt x="603597" y="582392"/>
                  </a:cubicBezTo>
                  <a:cubicBezTo>
                    <a:pt x="615888" y="586489"/>
                    <a:pt x="628735" y="576107"/>
                    <a:pt x="641304" y="572965"/>
                  </a:cubicBezTo>
                  <a:cubicBezTo>
                    <a:pt x="644446" y="560396"/>
                    <a:pt x="647172" y="547715"/>
                    <a:pt x="650731" y="535258"/>
                  </a:cubicBezTo>
                  <a:cubicBezTo>
                    <a:pt x="653461" y="525703"/>
                    <a:pt x="660158" y="516914"/>
                    <a:pt x="660158" y="506977"/>
                  </a:cubicBezTo>
                  <a:cubicBezTo>
                    <a:pt x="660158" y="494021"/>
                    <a:pt x="654290" y="481727"/>
                    <a:pt x="650731" y="469270"/>
                  </a:cubicBezTo>
                  <a:cubicBezTo>
                    <a:pt x="640949" y="435033"/>
                    <a:pt x="638910" y="428506"/>
                    <a:pt x="603597" y="403282"/>
                  </a:cubicBezTo>
                  <a:cubicBezTo>
                    <a:pt x="595511" y="397506"/>
                    <a:pt x="584397" y="397892"/>
                    <a:pt x="575317" y="393856"/>
                  </a:cubicBezTo>
                  <a:cubicBezTo>
                    <a:pt x="556055" y="385295"/>
                    <a:pt x="537610" y="375002"/>
                    <a:pt x="518756" y="365575"/>
                  </a:cubicBezTo>
                  <a:cubicBezTo>
                    <a:pt x="493618" y="368717"/>
                    <a:pt x="465487" y="362699"/>
                    <a:pt x="443341" y="375002"/>
                  </a:cubicBezTo>
                  <a:cubicBezTo>
                    <a:pt x="432016" y="381294"/>
                    <a:pt x="433914" y="399753"/>
                    <a:pt x="433914" y="412709"/>
                  </a:cubicBezTo>
                  <a:cubicBezTo>
                    <a:pt x="433914" y="438639"/>
                    <a:pt x="460139" y="460325"/>
                    <a:pt x="471622" y="478697"/>
                  </a:cubicBezTo>
                  <a:cubicBezTo>
                    <a:pt x="512982" y="544873"/>
                    <a:pt x="464842" y="490772"/>
                    <a:pt x="518756" y="544684"/>
                  </a:cubicBezTo>
                  <a:cubicBezTo>
                    <a:pt x="528204" y="573027"/>
                    <a:pt x="526732" y="576880"/>
                    <a:pt x="547036" y="601245"/>
                  </a:cubicBezTo>
                  <a:cubicBezTo>
                    <a:pt x="555571" y="611487"/>
                    <a:pt x="563742" y="622912"/>
                    <a:pt x="575317" y="629526"/>
                  </a:cubicBezTo>
                  <a:cubicBezTo>
                    <a:pt x="586566" y="635954"/>
                    <a:pt x="600455" y="635810"/>
                    <a:pt x="613024" y="638952"/>
                  </a:cubicBezTo>
                  <a:cubicBezTo>
                    <a:pt x="685114" y="610117"/>
                    <a:pt x="794336" y="584350"/>
                    <a:pt x="622451" y="431563"/>
                  </a:cubicBezTo>
                  <a:cubicBezTo>
                    <a:pt x="588255" y="401167"/>
                    <a:pt x="534467" y="456701"/>
                    <a:pt x="490475" y="469270"/>
                  </a:cubicBezTo>
                  <a:cubicBezTo>
                    <a:pt x="481048" y="481839"/>
                    <a:pt x="463175" y="491296"/>
                    <a:pt x="462195" y="506977"/>
                  </a:cubicBezTo>
                  <a:cubicBezTo>
                    <a:pt x="457670" y="579382"/>
                    <a:pt x="477202" y="651169"/>
                    <a:pt x="547036" y="686086"/>
                  </a:cubicBezTo>
                  <a:cubicBezTo>
                    <a:pt x="572486" y="698811"/>
                    <a:pt x="603597" y="692371"/>
                    <a:pt x="631877" y="695513"/>
                  </a:cubicBezTo>
                  <a:cubicBezTo>
                    <a:pt x="660158" y="692371"/>
                    <a:pt x="692525" y="701063"/>
                    <a:pt x="716719" y="686086"/>
                  </a:cubicBezTo>
                  <a:cubicBezTo>
                    <a:pt x="808846" y="629055"/>
                    <a:pt x="830558" y="571673"/>
                    <a:pt x="876974" y="488124"/>
                  </a:cubicBezTo>
                  <a:cubicBezTo>
                    <a:pt x="880116" y="475555"/>
                    <a:pt x="897989" y="456210"/>
                    <a:pt x="886401" y="450416"/>
                  </a:cubicBezTo>
                  <a:cubicBezTo>
                    <a:pt x="835381" y="424906"/>
                    <a:pt x="810073" y="474092"/>
                    <a:pt x="782706" y="497550"/>
                  </a:cubicBezTo>
                  <a:cubicBezTo>
                    <a:pt x="774104" y="504923"/>
                    <a:pt x="763853" y="510119"/>
                    <a:pt x="754426" y="516404"/>
                  </a:cubicBezTo>
                  <a:cubicBezTo>
                    <a:pt x="760710" y="535258"/>
                    <a:pt x="756426" y="562432"/>
                    <a:pt x="773279" y="572965"/>
                  </a:cubicBezTo>
                  <a:cubicBezTo>
                    <a:pt x="789487" y="583095"/>
                    <a:pt x="817054" y="577745"/>
                    <a:pt x="829840" y="563538"/>
                  </a:cubicBezTo>
                  <a:cubicBezTo>
                    <a:pt x="837276" y="555276"/>
                    <a:pt x="871480" y="431940"/>
                    <a:pt x="876974" y="412709"/>
                  </a:cubicBezTo>
                  <a:cubicBezTo>
                    <a:pt x="873832" y="381286"/>
                    <a:pt x="880615" y="347190"/>
                    <a:pt x="867547" y="318441"/>
                  </a:cubicBezTo>
                  <a:cubicBezTo>
                    <a:pt x="862186" y="306646"/>
                    <a:pt x="842696" y="307407"/>
                    <a:pt x="829840" y="309014"/>
                  </a:cubicBezTo>
                  <a:cubicBezTo>
                    <a:pt x="766245" y="316964"/>
                    <a:pt x="704149" y="334153"/>
                    <a:pt x="641304" y="346722"/>
                  </a:cubicBezTo>
                  <a:cubicBezTo>
                    <a:pt x="644446" y="359291"/>
                    <a:pt x="643864" y="373442"/>
                    <a:pt x="650731" y="384429"/>
                  </a:cubicBezTo>
                  <a:cubicBezTo>
                    <a:pt x="677973" y="428016"/>
                    <a:pt x="698987" y="425652"/>
                    <a:pt x="744999" y="440990"/>
                  </a:cubicBezTo>
                  <a:cubicBezTo>
                    <a:pt x="788991" y="431563"/>
                    <a:pt x="840218" y="438654"/>
                    <a:pt x="876974" y="412709"/>
                  </a:cubicBezTo>
                  <a:cubicBezTo>
                    <a:pt x="901328" y="395518"/>
                    <a:pt x="906401" y="357656"/>
                    <a:pt x="905255" y="327868"/>
                  </a:cubicBezTo>
                  <a:cubicBezTo>
                    <a:pt x="902590" y="258583"/>
                    <a:pt x="862213" y="123024"/>
                    <a:pt x="810987" y="63917"/>
                  </a:cubicBezTo>
                  <a:cubicBezTo>
                    <a:pt x="794395" y="44772"/>
                    <a:pt x="766995" y="38779"/>
                    <a:pt x="744999" y="26210"/>
                  </a:cubicBezTo>
                  <a:cubicBezTo>
                    <a:pt x="713576" y="29352"/>
                    <a:pt x="680690" y="25651"/>
                    <a:pt x="650731" y="35637"/>
                  </a:cubicBezTo>
                  <a:cubicBezTo>
                    <a:pt x="639983" y="39220"/>
                    <a:pt x="636944" y="53783"/>
                    <a:pt x="631877" y="63917"/>
                  </a:cubicBezTo>
                  <a:cubicBezTo>
                    <a:pt x="627433" y="72805"/>
                    <a:pt x="626895" y="83310"/>
                    <a:pt x="622451" y="92198"/>
                  </a:cubicBezTo>
                  <a:cubicBezTo>
                    <a:pt x="614257" y="108586"/>
                    <a:pt x="603597" y="123621"/>
                    <a:pt x="594170" y="139332"/>
                  </a:cubicBezTo>
                  <a:cubicBezTo>
                    <a:pt x="600455" y="170755"/>
                    <a:pt x="598693" y="204938"/>
                    <a:pt x="613024" y="233600"/>
                  </a:cubicBezTo>
                  <a:cubicBezTo>
                    <a:pt x="651649" y="310850"/>
                    <a:pt x="775200" y="257772"/>
                    <a:pt x="820413" y="252453"/>
                  </a:cubicBezTo>
                  <a:cubicBezTo>
                    <a:pt x="842462" y="201007"/>
                    <a:pt x="868825" y="170167"/>
                    <a:pt x="839267" y="111051"/>
                  </a:cubicBezTo>
                  <a:cubicBezTo>
                    <a:pt x="832983" y="98482"/>
                    <a:pt x="814129" y="98482"/>
                    <a:pt x="801560" y="92198"/>
                  </a:cubicBezTo>
                  <a:cubicBezTo>
                    <a:pt x="751284" y="104767"/>
                    <a:pt x="695847" y="104405"/>
                    <a:pt x="650731" y="129905"/>
                  </a:cubicBezTo>
                  <a:cubicBezTo>
                    <a:pt x="563849" y="179012"/>
                    <a:pt x="571752" y="267110"/>
                    <a:pt x="603597" y="346722"/>
                  </a:cubicBezTo>
                  <a:cubicBezTo>
                    <a:pt x="613499" y="371478"/>
                    <a:pt x="637295" y="389564"/>
                    <a:pt x="660158" y="403282"/>
                  </a:cubicBezTo>
                  <a:cubicBezTo>
                    <a:pt x="685720" y="418619"/>
                    <a:pt x="716719" y="422136"/>
                    <a:pt x="744999" y="431563"/>
                  </a:cubicBezTo>
                  <a:cubicBezTo>
                    <a:pt x="757568" y="428421"/>
                    <a:pt x="772589" y="430229"/>
                    <a:pt x="782706" y="422136"/>
                  </a:cubicBezTo>
                  <a:cubicBezTo>
                    <a:pt x="790465" y="415929"/>
                    <a:pt x="792133" y="403793"/>
                    <a:pt x="792133" y="393856"/>
                  </a:cubicBezTo>
                  <a:cubicBezTo>
                    <a:pt x="792133" y="317478"/>
                    <a:pt x="802585" y="289505"/>
                    <a:pt x="763853" y="243027"/>
                  </a:cubicBezTo>
                  <a:cubicBezTo>
                    <a:pt x="755318" y="232785"/>
                    <a:pt x="744999" y="224173"/>
                    <a:pt x="735572" y="214746"/>
                  </a:cubicBezTo>
                  <a:cubicBezTo>
                    <a:pt x="669349" y="227163"/>
                    <a:pt x="528634" y="221688"/>
                    <a:pt x="509329" y="327868"/>
                  </a:cubicBezTo>
                  <a:cubicBezTo>
                    <a:pt x="495792" y="402323"/>
                    <a:pt x="508818" y="480955"/>
                    <a:pt x="528183" y="554111"/>
                  </a:cubicBezTo>
                  <a:cubicBezTo>
                    <a:pt x="542557" y="608411"/>
                    <a:pt x="637824" y="692904"/>
                    <a:pt x="679011" y="723794"/>
                  </a:cubicBezTo>
                  <a:cubicBezTo>
                    <a:pt x="685774" y="728866"/>
                    <a:pt x="741731" y="741830"/>
                    <a:pt x="744999" y="742647"/>
                  </a:cubicBezTo>
                  <a:cubicBezTo>
                    <a:pt x="754426" y="739505"/>
                    <a:pt x="765011" y="738733"/>
                    <a:pt x="773279" y="733221"/>
                  </a:cubicBezTo>
                  <a:cubicBezTo>
                    <a:pt x="795055" y="718704"/>
                    <a:pt x="806501" y="697528"/>
                    <a:pt x="820413" y="676660"/>
                  </a:cubicBezTo>
                  <a:cubicBezTo>
                    <a:pt x="814129" y="638953"/>
                    <a:pt x="817579" y="598247"/>
                    <a:pt x="801560" y="563538"/>
                  </a:cubicBezTo>
                  <a:cubicBezTo>
                    <a:pt x="796131" y="551775"/>
                    <a:pt x="776745" y="552822"/>
                    <a:pt x="763853" y="554111"/>
                  </a:cubicBezTo>
                  <a:cubicBezTo>
                    <a:pt x="712954" y="559201"/>
                    <a:pt x="663300" y="572965"/>
                    <a:pt x="613024" y="582392"/>
                  </a:cubicBezTo>
                  <a:cubicBezTo>
                    <a:pt x="594170" y="601245"/>
                    <a:pt x="572833" y="617906"/>
                    <a:pt x="556463" y="638952"/>
                  </a:cubicBezTo>
                  <a:cubicBezTo>
                    <a:pt x="550362" y="646796"/>
                    <a:pt x="538610" y="661966"/>
                    <a:pt x="547036" y="667233"/>
                  </a:cubicBezTo>
                  <a:cubicBezTo>
                    <a:pt x="571603" y="682587"/>
                    <a:pt x="603597" y="679802"/>
                    <a:pt x="631877" y="686086"/>
                  </a:cubicBezTo>
                  <a:cubicBezTo>
                    <a:pt x="657015" y="670375"/>
                    <a:pt x="689218" y="662449"/>
                    <a:pt x="707292" y="638952"/>
                  </a:cubicBezTo>
                  <a:cubicBezTo>
                    <a:pt x="711334" y="633697"/>
                    <a:pt x="744939" y="478969"/>
                    <a:pt x="744999" y="478697"/>
                  </a:cubicBezTo>
                  <a:cubicBezTo>
                    <a:pt x="735572" y="466128"/>
                    <a:pt x="732028" y="444523"/>
                    <a:pt x="716719" y="440990"/>
                  </a:cubicBezTo>
                  <a:cubicBezTo>
                    <a:pt x="639104" y="423078"/>
                    <a:pt x="623744" y="449382"/>
                    <a:pt x="575317" y="488124"/>
                  </a:cubicBezTo>
                  <a:cubicBezTo>
                    <a:pt x="565712" y="536147"/>
                    <a:pt x="552463" y="569373"/>
                    <a:pt x="584743" y="620099"/>
                  </a:cubicBezTo>
                  <a:cubicBezTo>
                    <a:pt x="593828" y="634375"/>
                    <a:pt x="616166" y="632668"/>
                    <a:pt x="631877" y="638952"/>
                  </a:cubicBezTo>
                  <a:cubicBezTo>
                    <a:pt x="669584" y="620099"/>
                    <a:pt x="719390" y="615880"/>
                    <a:pt x="744999" y="582392"/>
                  </a:cubicBezTo>
                  <a:cubicBezTo>
                    <a:pt x="763102" y="558719"/>
                    <a:pt x="751225" y="370676"/>
                    <a:pt x="744999" y="356148"/>
                  </a:cubicBezTo>
                  <a:cubicBezTo>
                    <a:pt x="738687" y="341421"/>
                    <a:pt x="713576" y="349864"/>
                    <a:pt x="697865" y="346722"/>
                  </a:cubicBezTo>
                  <a:cubicBezTo>
                    <a:pt x="622943" y="352965"/>
                    <a:pt x="583314" y="335092"/>
                    <a:pt x="537609" y="393856"/>
                  </a:cubicBezTo>
                  <a:cubicBezTo>
                    <a:pt x="527220" y="407213"/>
                    <a:pt x="525040" y="425279"/>
                    <a:pt x="518756" y="440990"/>
                  </a:cubicBezTo>
                  <a:cubicBezTo>
                    <a:pt x="528183" y="462986"/>
                    <a:pt x="527682" y="492902"/>
                    <a:pt x="547036" y="506977"/>
                  </a:cubicBezTo>
                  <a:cubicBezTo>
                    <a:pt x="617541" y="558253"/>
                    <a:pt x="754869" y="446301"/>
                    <a:pt x="782706" y="431563"/>
                  </a:cubicBezTo>
                  <a:cubicBezTo>
                    <a:pt x="789555" y="349371"/>
                    <a:pt x="802102" y="268902"/>
                    <a:pt x="782706" y="186466"/>
                  </a:cubicBezTo>
                  <a:cubicBezTo>
                    <a:pt x="779653" y="173489"/>
                    <a:pt x="766350" y="164147"/>
                    <a:pt x="754426" y="158185"/>
                  </a:cubicBezTo>
                  <a:cubicBezTo>
                    <a:pt x="740095" y="151020"/>
                    <a:pt x="723003" y="151901"/>
                    <a:pt x="707292" y="148759"/>
                  </a:cubicBezTo>
                  <a:cubicBezTo>
                    <a:pt x="635020" y="167612"/>
                    <a:pt x="558904" y="175382"/>
                    <a:pt x="490475" y="205319"/>
                  </a:cubicBezTo>
                  <a:cubicBezTo>
                    <a:pt x="421524" y="235485"/>
                    <a:pt x="364472" y="299982"/>
                    <a:pt x="424488" y="375002"/>
                  </a:cubicBezTo>
                  <a:cubicBezTo>
                    <a:pt x="473630" y="436429"/>
                    <a:pt x="619881" y="500979"/>
                    <a:pt x="688438" y="535258"/>
                  </a:cubicBezTo>
                  <a:cubicBezTo>
                    <a:pt x="716718" y="516404"/>
                    <a:pt x="760656" y="510255"/>
                    <a:pt x="773279" y="478697"/>
                  </a:cubicBezTo>
                  <a:cubicBezTo>
                    <a:pt x="804908" y="399625"/>
                    <a:pt x="763242" y="301792"/>
                    <a:pt x="679011" y="280734"/>
                  </a:cubicBezTo>
                  <a:cubicBezTo>
                    <a:pt x="598313" y="260559"/>
                    <a:pt x="685971" y="283498"/>
                    <a:pt x="556463" y="243027"/>
                  </a:cubicBezTo>
                  <a:cubicBezTo>
                    <a:pt x="534628" y="236204"/>
                    <a:pt x="513188" y="226899"/>
                    <a:pt x="490475" y="224173"/>
                  </a:cubicBezTo>
                  <a:cubicBezTo>
                    <a:pt x="434231" y="217424"/>
                    <a:pt x="377354" y="217888"/>
                    <a:pt x="320793" y="214746"/>
                  </a:cubicBezTo>
                  <a:cubicBezTo>
                    <a:pt x="295655" y="217888"/>
                    <a:pt x="256708" y="201514"/>
                    <a:pt x="245378" y="224173"/>
                  </a:cubicBezTo>
                  <a:cubicBezTo>
                    <a:pt x="235441" y="244046"/>
                    <a:pt x="274624" y="258127"/>
                    <a:pt x="292512" y="271307"/>
                  </a:cubicBezTo>
                  <a:cubicBezTo>
                    <a:pt x="397434" y="348617"/>
                    <a:pt x="412342" y="346230"/>
                    <a:pt x="509329" y="403282"/>
                  </a:cubicBezTo>
                  <a:cubicBezTo>
                    <a:pt x="532304" y="416797"/>
                    <a:pt x="588737" y="456627"/>
                    <a:pt x="622451" y="469270"/>
                  </a:cubicBezTo>
                  <a:cubicBezTo>
                    <a:pt x="634582" y="473819"/>
                    <a:pt x="647589" y="475555"/>
                    <a:pt x="660158" y="478697"/>
                  </a:cubicBezTo>
                  <a:cubicBezTo>
                    <a:pt x="669585" y="475555"/>
                    <a:pt x="687341" y="479146"/>
                    <a:pt x="688438" y="469270"/>
                  </a:cubicBezTo>
                  <a:cubicBezTo>
                    <a:pt x="694575" y="414036"/>
                    <a:pt x="672851" y="387924"/>
                    <a:pt x="631877" y="365575"/>
                  </a:cubicBezTo>
                  <a:cubicBezTo>
                    <a:pt x="552698" y="322386"/>
                    <a:pt x="589801" y="348408"/>
                    <a:pt x="528183" y="327868"/>
                  </a:cubicBezTo>
                  <a:cubicBezTo>
                    <a:pt x="434919" y="296780"/>
                    <a:pt x="531684" y="315343"/>
                    <a:pt x="405634" y="299588"/>
                  </a:cubicBezTo>
                  <a:cubicBezTo>
                    <a:pt x="371069" y="302730"/>
                    <a:pt x="333977" y="295665"/>
                    <a:pt x="301939" y="309014"/>
                  </a:cubicBezTo>
                  <a:cubicBezTo>
                    <a:pt x="262987" y="325244"/>
                    <a:pt x="315922" y="380886"/>
                    <a:pt x="320793" y="384429"/>
                  </a:cubicBezTo>
                  <a:cubicBezTo>
                    <a:pt x="343523" y="400960"/>
                    <a:pt x="371408" y="408910"/>
                    <a:pt x="396207" y="422136"/>
                  </a:cubicBezTo>
                  <a:cubicBezTo>
                    <a:pt x="418560" y="434058"/>
                    <a:pt x="438474" y="450948"/>
                    <a:pt x="462195" y="459843"/>
                  </a:cubicBezTo>
                  <a:cubicBezTo>
                    <a:pt x="489321" y="470015"/>
                    <a:pt x="519020" y="471324"/>
                    <a:pt x="547036" y="478697"/>
                  </a:cubicBezTo>
                  <a:cubicBezTo>
                    <a:pt x="578762" y="487046"/>
                    <a:pt x="609881" y="497550"/>
                    <a:pt x="641304" y="506977"/>
                  </a:cubicBezTo>
                  <a:cubicBezTo>
                    <a:pt x="675869" y="503835"/>
                    <a:pt x="716121" y="516802"/>
                    <a:pt x="744999" y="497550"/>
                  </a:cubicBezTo>
                  <a:cubicBezTo>
                    <a:pt x="764146" y="484785"/>
                    <a:pt x="704272" y="425553"/>
                    <a:pt x="697865" y="422136"/>
                  </a:cubicBezTo>
                  <a:cubicBezTo>
                    <a:pt x="593099" y="366261"/>
                    <a:pt x="578064" y="373974"/>
                    <a:pt x="462195" y="356148"/>
                  </a:cubicBezTo>
                  <a:cubicBezTo>
                    <a:pt x="402492" y="362433"/>
                    <a:pt x="340038" y="356018"/>
                    <a:pt x="283086" y="375002"/>
                  </a:cubicBezTo>
                  <a:cubicBezTo>
                    <a:pt x="267033" y="380353"/>
                    <a:pt x="253777" y="408830"/>
                    <a:pt x="264232" y="422136"/>
                  </a:cubicBezTo>
                  <a:cubicBezTo>
                    <a:pt x="324603" y="498972"/>
                    <a:pt x="582269" y="592069"/>
                    <a:pt x="631877" y="610672"/>
                  </a:cubicBezTo>
                  <a:cubicBezTo>
                    <a:pt x="674716" y="626737"/>
                    <a:pt x="763853" y="648379"/>
                    <a:pt x="763853" y="648379"/>
                  </a:cubicBezTo>
                  <a:cubicBezTo>
                    <a:pt x="773280" y="645237"/>
                    <a:pt x="785107" y="645978"/>
                    <a:pt x="792133" y="638952"/>
                  </a:cubicBezTo>
                  <a:cubicBezTo>
                    <a:pt x="802070" y="629015"/>
                    <a:pt x="812629" y="615201"/>
                    <a:pt x="810987" y="601245"/>
                  </a:cubicBezTo>
                  <a:cubicBezTo>
                    <a:pt x="803792" y="540089"/>
                    <a:pt x="779271" y="446129"/>
                    <a:pt x="707292" y="422136"/>
                  </a:cubicBezTo>
                  <a:cubicBezTo>
                    <a:pt x="665452" y="408189"/>
                    <a:pt x="619309" y="415851"/>
                    <a:pt x="575317" y="412709"/>
                  </a:cubicBezTo>
                  <a:cubicBezTo>
                    <a:pt x="484191" y="450416"/>
                    <a:pt x="383206" y="469960"/>
                    <a:pt x="301939" y="525831"/>
                  </a:cubicBezTo>
                  <a:cubicBezTo>
                    <a:pt x="274905" y="544417"/>
                    <a:pt x="273659" y="587293"/>
                    <a:pt x="273659" y="620099"/>
                  </a:cubicBezTo>
                  <a:cubicBezTo>
                    <a:pt x="273659" y="644030"/>
                    <a:pt x="289881" y="665415"/>
                    <a:pt x="301939" y="686086"/>
                  </a:cubicBezTo>
                  <a:cubicBezTo>
                    <a:pt x="312077" y="703466"/>
                    <a:pt x="324504" y="719972"/>
                    <a:pt x="339646" y="733221"/>
                  </a:cubicBezTo>
                  <a:cubicBezTo>
                    <a:pt x="359362" y="750473"/>
                    <a:pt x="390992" y="755484"/>
                    <a:pt x="415061" y="761501"/>
                  </a:cubicBezTo>
                  <a:cubicBezTo>
                    <a:pt x="433915" y="752074"/>
                    <a:pt x="456717" y="748126"/>
                    <a:pt x="471622" y="733221"/>
                  </a:cubicBezTo>
                  <a:cubicBezTo>
                    <a:pt x="480783" y="724060"/>
                    <a:pt x="482562" y="708380"/>
                    <a:pt x="481048" y="695513"/>
                  </a:cubicBezTo>
                  <a:cubicBezTo>
                    <a:pt x="476150" y="653877"/>
                    <a:pt x="468338" y="611890"/>
                    <a:pt x="452768" y="572965"/>
                  </a:cubicBezTo>
                  <a:cubicBezTo>
                    <a:pt x="448560" y="562446"/>
                    <a:pt x="434325" y="559732"/>
                    <a:pt x="424488" y="554111"/>
                  </a:cubicBezTo>
                  <a:cubicBezTo>
                    <a:pt x="386150" y="532204"/>
                    <a:pt x="390310" y="536141"/>
                    <a:pt x="349073" y="525831"/>
                  </a:cubicBezTo>
                  <a:cubicBezTo>
                    <a:pt x="271205" y="531821"/>
                    <a:pt x="226723" y="512110"/>
                    <a:pt x="179391" y="572965"/>
                  </a:cubicBezTo>
                  <a:cubicBezTo>
                    <a:pt x="169002" y="586322"/>
                    <a:pt x="166822" y="604388"/>
                    <a:pt x="160537" y="620099"/>
                  </a:cubicBezTo>
                  <a:cubicBezTo>
                    <a:pt x="163679" y="632668"/>
                    <a:pt x="158977" y="650939"/>
                    <a:pt x="169964" y="657806"/>
                  </a:cubicBezTo>
                  <a:cubicBezTo>
                    <a:pt x="211143" y="683542"/>
                    <a:pt x="367762" y="649658"/>
                    <a:pt x="377354" y="648379"/>
                  </a:cubicBezTo>
                  <a:cubicBezTo>
                    <a:pt x="379328" y="646405"/>
                    <a:pt x="427405" y="602026"/>
                    <a:pt x="424488" y="591818"/>
                  </a:cubicBezTo>
                  <a:cubicBezTo>
                    <a:pt x="392696" y="480546"/>
                    <a:pt x="393333" y="493205"/>
                    <a:pt x="320793" y="478697"/>
                  </a:cubicBezTo>
                  <a:cubicBezTo>
                    <a:pt x="289370" y="491266"/>
                    <a:pt x="255348" y="498667"/>
                    <a:pt x="226525" y="516404"/>
                  </a:cubicBezTo>
                  <a:cubicBezTo>
                    <a:pt x="213144" y="524638"/>
                    <a:pt x="207254" y="541240"/>
                    <a:pt x="198244" y="554111"/>
                  </a:cubicBezTo>
                  <a:cubicBezTo>
                    <a:pt x="185250" y="572674"/>
                    <a:pt x="173106" y="591818"/>
                    <a:pt x="160537" y="610672"/>
                  </a:cubicBezTo>
                  <a:cubicBezTo>
                    <a:pt x="166822" y="635810"/>
                    <a:pt x="167803" y="662910"/>
                    <a:pt x="179391" y="686086"/>
                  </a:cubicBezTo>
                  <a:cubicBezTo>
                    <a:pt x="184458" y="696219"/>
                    <a:pt x="197357" y="700252"/>
                    <a:pt x="207671" y="704940"/>
                  </a:cubicBezTo>
                  <a:cubicBezTo>
                    <a:pt x="232112" y="716050"/>
                    <a:pt x="257948" y="723794"/>
                    <a:pt x="283086" y="733221"/>
                  </a:cubicBezTo>
                  <a:cubicBezTo>
                    <a:pt x="380605" y="719289"/>
                    <a:pt x="424488" y="755351"/>
                    <a:pt x="424488" y="667233"/>
                  </a:cubicBezTo>
                  <a:cubicBezTo>
                    <a:pt x="424488" y="657296"/>
                    <a:pt x="418203" y="686086"/>
                    <a:pt x="415061" y="695513"/>
                  </a:cubicBezTo>
                  <a:cubicBezTo>
                    <a:pt x="418203" y="748932"/>
                    <a:pt x="396585" y="810109"/>
                    <a:pt x="424488" y="855769"/>
                  </a:cubicBezTo>
                  <a:cubicBezTo>
                    <a:pt x="440955" y="882715"/>
                    <a:pt x="487306" y="868055"/>
                    <a:pt x="518756" y="865196"/>
                  </a:cubicBezTo>
                  <a:cubicBezTo>
                    <a:pt x="591812" y="858555"/>
                    <a:pt x="663300" y="840058"/>
                    <a:pt x="735572" y="827489"/>
                  </a:cubicBezTo>
                  <a:cubicBezTo>
                    <a:pt x="740506" y="812688"/>
                    <a:pt x="773279" y="726064"/>
                    <a:pt x="773279" y="695513"/>
                  </a:cubicBezTo>
                  <a:cubicBezTo>
                    <a:pt x="773279" y="676399"/>
                    <a:pt x="775321" y="654243"/>
                    <a:pt x="763853" y="638952"/>
                  </a:cubicBezTo>
                  <a:cubicBezTo>
                    <a:pt x="753700" y="625415"/>
                    <a:pt x="732430" y="626383"/>
                    <a:pt x="716719" y="620099"/>
                  </a:cubicBezTo>
                  <a:cubicBezTo>
                    <a:pt x="704150" y="623241"/>
                    <a:pt x="691469" y="625967"/>
                    <a:pt x="679011" y="629526"/>
                  </a:cubicBezTo>
                  <a:cubicBezTo>
                    <a:pt x="669457" y="632256"/>
                    <a:pt x="657198" y="631408"/>
                    <a:pt x="650731" y="638952"/>
                  </a:cubicBezTo>
                  <a:cubicBezTo>
                    <a:pt x="632882" y="659776"/>
                    <a:pt x="622104" y="696553"/>
                    <a:pt x="613024" y="723794"/>
                  </a:cubicBezTo>
                  <a:cubicBezTo>
                    <a:pt x="638162" y="733221"/>
                    <a:pt x="661643" y="753749"/>
                    <a:pt x="688438" y="752074"/>
                  </a:cubicBezTo>
                  <a:cubicBezTo>
                    <a:pt x="786905" y="745920"/>
                    <a:pt x="785530" y="653671"/>
                    <a:pt x="810987" y="582392"/>
                  </a:cubicBezTo>
                  <a:cubicBezTo>
                    <a:pt x="817271" y="541542"/>
                    <a:pt x="829840" y="501173"/>
                    <a:pt x="829840" y="459843"/>
                  </a:cubicBezTo>
                  <a:cubicBezTo>
                    <a:pt x="829840" y="442921"/>
                    <a:pt x="827040" y="418060"/>
                    <a:pt x="810987" y="412709"/>
                  </a:cubicBezTo>
                  <a:cubicBezTo>
                    <a:pt x="789285" y="405475"/>
                    <a:pt x="766995" y="425278"/>
                    <a:pt x="744999" y="431563"/>
                  </a:cubicBezTo>
                  <a:cubicBezTo>
                    <a:pt x="735572" y="440990"/>
                    <a:pt x="724114" y="448751"/>
                    <a:pt x="716719" y="459843"/>
                  </a:cubicBezTo>
                  <a:cubicBezTo>
                    <a:pt x="711207" y="468111"/>
                    <a:pt x="711736" y="479236"/>
                    <a:pt x="707292" y="488124"/>
                  </a:cubicBezTo>
                  <a:cubicBezTo>
                    <a:pt x="695962" y="510783"/>
                    <a:pt x="682154" y="532115"/>
                    <a:pt x="669585" y="554111"/>
                  </a:cubicBezTo>
                  <a:cubicBezTo>
                    <a:pt x="707292" y="576107"/>
                    <a:pt x="739646" y="612922"/>
                    <a:pt x="782706" y="620099"/>
                  </a:cubicBezTo>
                  <a:cubicBezTo>
                    <a:pt x="895511" y="638900"/>
                    <a:pt x="918909" y="560082"/>
                    <a:pt x="971242" y="488124"/>
                  </a:cubicBezTo>
                  <a:cubicBezTo>
                    <a:pt x="998108" y="380660"/>
                    <a:pt x="1021621" y="334541"/>
                    <a:pt x="990096" y="214746"/>
                  </a:cubicBezTo>
                  <a:cubicBezTo>
                    <a:pt x="986520" y="201156"/>
                    <a:pt x="964958" y="202177"/>
                    <a:pt x="952389" y="195893"/>
                  </a:cubicBezTo>
                  <a:cubicBezTo>
                    <a:pt x="917824" y="202177"/>
                    <a:pt x="882474" y="205095"/>
                    <a:pt x="848694" y="214746"/>
                  </a:cubicBezTo>
                  <a:cubicBezTo>
                    <a:pt x="812733" y="225021"/>
                    <a:pt x="757390" y="314630"/>
                    <a:pt x="754426" y="318441"/>
                  </a:cubicBezTo>
                  <a:cubicBezTo>
                    <a:pt x="757568" y="334152"/>
                    <a:pt x="750727" y="356387"/>
                    <a:pt x="763853" y="365575"/>
                  </a:cubicBezTo>
                  <a:cubicBezTo>
                    <a:pt x="826249" y="409252"/>
                    <a:pt x="859904" y="379624"/>
                    <a:pt x="914681" y="356148"/>
                  </a:cubicBezTo>
                  <a:cubicBezTo>
                    <a:pt x="957373" y="206730"/>
                    <a:pt x="978932" y="218216"/>
                    <a:pt x="905255" y="54491"/>
                  </a:cubicBezTo>
                  <a:cubicBezTo>
                    <a:pt x="899488" y="41676"/>
                    <a:pt x="880595" y="40856"/>
                    <a:pt x="867547" y="35637"/>
                  </a:cubicBezTo>
                  <a:cubicBezTo>
                    <a:pt x="849095" y="28256"/>
                    <a:pt x="829840" y="23068"/>
                    <a:pt x="810987" y="16783"/>
                  </a:cubicBezTo>
                  <a:cubicBezTo>
                    <a:pt x="763853" y="19925"/>
                    <a:pt x="716181" y="18444"/>
                    <a:pt x="669585" y="26210"/>
                  </a:cubicBezTo>
                  <a:cubicBezTo>
                    <a:pt x="658409" y="28073"/>
                    <a:pt x="650368" y="38266"/>
                    <a:pt x="641304" y="45064"/>
                  </a:cubicBezTo>
                  <a:cubicBezTo>
                    <a:pt x="625208" y="57136"/>
                    <a:pt x="610395" y="70873"/>
                    <a:pt x="594170" y="82771"/>
                  </a:cubicBezTo>
                  <a:cubicBezTo>
                    <a:pt x="480354" y="166236"/>
                    <a:pt x="456531" y="153096"/>
                    <a:pt x="594170" y="139332"/>
                  </a:cubicBezTo>
                  <a:cubicBezTo>
                    <a:pt x="478232" y="336426"/>
                    <a:pt x="536354" y="249466"/>
                    <a:pt x="424488" y="403282"/>
                  </a:cubicBezTo>
                  <a:cubicBezTo>
                    <a:pt x="421346" y="418993"/>
                    <a:pt x="411919" y="434705"/>
                    <a:pt x="415061" y="450416"/>
                  </a:cubicBezTo>
                  <a:cubicBezTo>
                    <a:pt x="449799" y="624107"/>
                    <a:pt x="521364" y="556511"/>
                    <a:pt x="726145" y="591818"/>
                  </a:cubicBezTo>
                  <a:cubicBezTo>
                    <a:pt x="913749" y="536640"/>
                    <a:pt x="872614" y="595471"/>
                    <a:pt x="924108" y="440990"/>
                  </a:cubicBezTo>
                  <a:cubicBezTo>
                    <a:pt x="928205" y="428699"/>
                    <a:pt x="930393" y="415851"/>
                    <a:pt x="933535" y="403282"/>
                  </a:cubicBezTo>
                  <a:cubicBezTo>
                    <a:pt x="930393" y="375002"/>
                    <a:pt x="931009" y="346046"/>
                    <a:pt x="924108" y="318441"/>
                  </a:cubicBezTo>
                  <a:cubicBezTo>
                    <a:pt x="921360" y="307450"/>
                    <a:pt x="916515" y="291412"/>
                    <a:pt x="905255" y="290161"/>
                  </a:cubicBezTo>
                  <a:cubicBezTo>
                    <a:pt x="882519" y="287635"/>
                    <a:pt x="861263" y="302730"/>
                    <a:pt x="839267" y="309014"/>
                  </a:cubicBezTo>
                  <a:cubicBezTo>
                    <a:pt x="808574" y="333569"/>
                    <a:pt x="781787" y="348560"/>
                    <a:pt x="763853" y="384429"/>
                  </a:cubicBezTo>
                  <a:cubicBezTo>
                    <a:pt x="754965" y="402204"/>
                    <a:pt x="752380" y="422538"/>
                    <a:pt x="744999" y="440990"/>
                  </a:cubicBezTo>
                  <a:cubicBezTo>
                    <a:pt x="739780" y="454038"/>
                    <a:pt x="731190" y="465581"/>
                    <a:pt x="726145" y="478697"/>
                  </a:cubicBezTo>
                  <a:cubicBezTo>
                    <a:pt x="703020" y="538821"/>
                    <a:pt x="701074" y="550702"/>
                    <a:pt x="688438" y="601245"/>
                  </a:cubicBezTo>
                  <a:cubicBezTo>
                    <a:pt x="697865" y="629525"/>
                    <a:pt x="691569" y="670082"/>
                    <a:pt x="716719" y="686086"/>
                  </a:cubicBezTo>
                  <a:cubicBezTo>
                    <a:pt x="767276" y="718259"/>
                    <a:pt x="793435" y="665280"/>
                    <a:pt x="810987" y="638952"/>
                  </a:cubicBezTo>
                  <a:cubicBezTo>
                    <a:pt x="827412" y="556820"/>
                    <a:pt x="838886" y="519656"/>
                    <a:pt x="810987" y="412709"/>
                  </a:cubicBezTo>
                  <a:cubicBezTo>
                    <a:pt x="805908" y="393240"/>
                    <a:pt x="779564" y="387571"/>
                    <a:pt x="763853" y="375002"/>
                  </a:cubicBezTo>
                  <a:cubicBezTo>
                    <a:pt x="738715" y="378144"/>
                    <a:pt x="712879" y="377763"/>
                    <a:pt x="688438" y="384429"/>
                  </a:cubicBezTo>
                  <a:cubicBezTo>
                    <a:pt x="677508" y="387410"/>
                    <a:pt x="668861" y="396029"/>
                    <a:pt x="660158" y="403282"/>
                  </a:cubicBezTo>
                  <a:cubicBezTo>
                    <a:pt x="642288" y="418174"/>
                    <a:pt x="623617" y="438656"/>
                    <a:pt x="613024" y="459843"/>
                  </a:cubicBezTo>
                  <a:cubicBezTo>
                    <a:pt x="608580" y="468731"/>
                    <a:pt x="609373" y="480038"/>
                    <a:pt x="603597" y="488124"/>
                  </a:cubicBezTo>
                  <a:cubicBezTo>
                    <a:pt x="593265" y="502588"/>
                    <a:pt x="578459" y="513262"/>
                    <a:pt x="565890" y="525831"/>
                  </a:cubicBezTo>
                  <a:cubicBezTo>
                    <a:pt x="562748" y="535258"/>
                    <a:pt x="555474" y="544224"/>
                    <a:pt x="556463" y="554111"/>
                  </a:cubicBezTo>
                  <a:cubicBezTo>
                    <a:pt x="558739" y="576874"/>
                    <a:pt x="558554" y="604533"/>
                    <a:pt x="575317" y="620099"/>
                  </a:cubicBezTo>
                  <a:cubicBezTo>
                    <a:pt x="623959" y="665267"/>
                    <a:pt x="677051" y="675446"/>
                    <a:pt x="735572" y="686086"/>
                  </a:cubicBezTo>
                  <a:cubicBezTo>
                    <a:pt x="754377" y="689505"/>
                    <a:pt x="773279" y="692371"/>
                    <a:pt x="792133" y="695513"/>
                  </a:cubicBezTo>
                  <a:cubicBezTo>
                    <a:pt x="810987" y="692371"/>
                    <a:pt x="834309" y="698672"/>
                    <a:pt x="848694" y="686086"/>
                  </a:cubicBezTo>
                  <a:cubicBezTo>
                    <a:pt x="863650" y="672999"/>
                    <a:pt x="866380" y="649365"/>
                    <a:pt x="867547" y="629526"/>
                  </a:cubicBezTo>
                  <a:cubicBezTo>
                    <a:pt x="870546" y="578542"/>
                    <a:pt x="861521" y="491524"/>
                    <a:pt x="820413" y="450416"/>
                  </a:cubicBezTo>
                  <a:cubicBezTo>
                    <a:pt x="807844" y="437847"/>
                    <a:pt x="796427" y="424009"/>
                    <a:pt x="782706" y="412709"/>
                  </a:cubicBezTo>
                  <a:cubicBezTo>
                    <a:pt x="742923" y="379947"/>
                    <a:pt x="696601" y="354882"/>
                    <a:pt x="660158" y="318441"/>
                  </a:cubicBezTo>
                  <a:cubicBezTo>
                    <a:pt x="650731" y="309014"/>
                    <a:pt x="643124" y="297318"/>
                    <a:pt x="631877" y="290161"/>
                  </a:cubicBezTo>
                  <a:cubicBezTo>
                    <a:pt x="608166" y="275072"/>
                    <a:pt x="556463" y="252453"/>
                    <a:pt x="556463" y="252453"/>
                  </a:cubicBezTo>
                  <a:cubicBezTo>
                    <a:pt x="491492" y="274110"/>
                    <a:pt x="488548" y="256355"/>
                    <a:pt x="490475" y="337295"/>
                  </a:cubicBezTo>
                  <a:cubicBezTo>
                    <a:pt x="493097" y="447423"/>
                    <a:pt x="498089" y="557649"/>
                    <a:pt x="509329" y="667233"/>
                  </a:cubicBezTo>
                  <a:cubicBezTo>
                    <a:pt x="510763" y="681212"/>
                    <a:pt x="523138" y="691824"/>
                    <a:pt x="528183" y="704940"/>
                  </a:cubicBezTo>
                  <a:cubicBezTo>
                    <a:pt x="555971" y="777189"/>
                    <a:pt x="553604" y="775488"/>
                    <a:pt x="565890" y="836915"/>
                  </a:cubicBezTo>
                  <a:cubicBezTo>
                    <a:pt x="562748" y="846342"/>
                    <a:pt x="565890" y="868338"/>
                    <a:pt x="556463" y="865196"/>
                  </a:cubicBezTo>
                  <a:cubicBezTo>
                    <a:pt x="446485" y="828537"/>
                    <a:pt x="466592" y="798578"/>
                    <a:pt x="396207" y="733221"/>
                  </a:cubicBezTo>
                  <a:cubicBezTo>
                    <a:pt x="373181" y="711839"/>
                    <a:pt x="343740" y="698127"/>
                    <a:pt x="320793" y="676660"/>
                  </a:cubicBezTo>
                  <a:cubicBezTo>
                    <a:pt x="246153" y="606835"/>
                    <a:pt x="172611" y="535578"/>
                    <a:pt x="103976" y="459843"/>
                  </a:cubicBezTo>
                  <a:cubicBezTo>
                    <a:pt x="81152" y="434658"/>
                    <a:pt x="66269" y="403282"/>
                    <a:pt x="47415" y="375002"/>
                  </a:cubicBezTo>
                  <a:cubicBezTo>
                    <a:pt x="59984" y="353006"/>
                    <a:pt x="60075" y="312809"/>
                    <a:pt x="85123" y="309014"/>
                  </a:cubicBezTo>
                  <a:cubicBezTo>
                    <a:pt x="250398" y="283972"/>
                    <a:pt x="316831" y="313978"/>
                    <a:pt x="443341" y="356148"/>
                  </a:cubicBezTo>
                  <a:cubicBezTo>
                    <a:pt x="452768" y="353006"/>
                    <a:pt x="466692" y="355350"/>
                    <a:pt x="471622" y="346722"/>
                  </a:cubicBezTo>
                  <a:cubicBezTo>
                    <a:pt x="492242" y="310637"/>
                    <a:pt x="475446" y="234471"/>
                    <a:pt x="462195" y="205319"/>
                  </a:cubicBezTo>
                  <a:cubicBezTo>
                    <a:pt x="455339" y="190235"/>
                    <a:pt x="418620" y="181909"/>
                    <a:pt x="405634" y="177039"/>
                  </a:cubicBezTo>
                  <a:cubicBezTo>
                    <a:pt x="389790" y="171097"/>
                    <a:pt x="373963" y="165058"/>
                    <a:pt x="358500" y="158185"/>
                  </a:cubicBezTo>
                  <a:cubicBezTo>
                    <a:pt x="345659" y="152478"/>
                    <a:pt x="334253" y="143370"/>
                    <a:pt x="320793" y="139332"/>
                  </a:cubicBezTo>
                  <a:cubicBezTo>
                    <a:pt x="302485" y="133840"/>
                    <a:pt x="283086" y="133047"/>
                    <a:pt x="264232" y="129905"/>
                  </a:cubicBezTo>
                  <a:cubicBezTo>
                    <a:pt x="248521" y="136190"/>
                    <a:pt x="230098" y="137926"/>
                    <a:pt x="217098" y="148759"/>
                  </a:cubicBezTo>
                  <a:cubicBezTo>
                    <a:pt x="209464" y="155120"/>
                    <a:pt x="206487" y="167173"/>
                    <a:pt x="207671" y="177039"/>
                  </a:cubicBezTo>
                  <a:cubicBezTo>
                    <a:pt x="216042" y="246802"/>
                    <a:pt x="230656" y="315725"/>
                    <a:pt x="245378" y="384429"/>
                  </a:cubicBezTo>
                  <a:cubicBezTo>
                    <a:pt x="249542" y="403861"/>
                    <a:pt x="254007" y="423949"/>
                    <a:pt x="264232" y="440990"/>
                  </a:cubicBezTo>
                  <a:cubicBezTo>
                    <a:pt x="273377" y="456232"/>
                    <a:pt x="289370" y="466128"/>
                    <a:pt x="301939" y="478697"/>
                  </a:cubicBezTo>
                  <a:cubicBezTo>
                    <a:pt x="312415" y="504887"/>
                    <a:pt x="328526" y="552418"/>
                    <a:pt x="349073" y="572965"/>
                  </a:cubicBezTo>
                  <a:cubicBezTo>
                    <a:pt x="384242" y="608134"/>
                    <a:pt x="409918" y="628240"/>
                    <a:pt x="452768" y="638952"/>
                  </a:cubicBezTo>
                  <a:cubicBezTo>
                    <a:pt x="468312" y="642838"/>
                    <a:pt x="484191" y="645237"/>
                    <a:pt x="499902" y="648379"/>
                  </a:cubicBezTo>
                  <a:cubicBezTo>
                    <a:pt x="534467" y="638952"/>
                    <a:pt x="586911" y="651803"/>
                    <a:pt x="603597" y="620099"/>
                  </a:cubicBezTo>
                  <a:cubicBezTo>
                    <a:pt x="627059" y="575522"/>
                    <a:pt x="604444" y="518586"/>
                    <a:pt x="594170" y="469270"/>
                  </a:cubicBezTo>
                  <a:cubicBezTo>
                    <a:pt x="588438" y="441756"/>
                    <a:pt x="565351" y="420519"/>
                    <a:pt x="556463" y="393856"/>
                  </a:cubicBezTo>
                  <a:cubicBezTo>
                    <a:pt x="553321" y="384429"/>
                    <a:pt x="551966" y="374203"/>
                    <a:pt x="547036" y="365575"/>
                  </a:cubicBezTo>
                  <a:cubicBezTo>
                    <a:pt x="539241" y="351934"/>
                    <a:pt x="529865" y="338977"/>
                    <a:pt x="518756" y="327868"/>
                  </a:cubicBezTo>
                  <a:cubicBezTo>
                    <a:pt x="510745" y="319857"/>
                    <a:pt x="499902" y="315299"/>
                    <a:pt x="490475" y="309014"/>
                  </a:cubicBezTo>
                  <a:cubicBezTo>
                    <a:pt x="440199" y="321583"/>
                    <a:pt x="388274" y="328806"/>
                    <a:pt x="339646" y="346722"/>
                  </a:cubicBezTo>
                  <a:cubicBezTo>
                    <a:pt x="327137" y="351331"/>
                    <a:pt x="320042" y="364880"/>
                    <a:pt x="311366" y="375002"/>
                  </a:cubicBezTo>
                  <a:cubicBezTo>
                    <a:pt x="290431" y="399426"/>
                    <a:pt x="261600" y="444938"/>
                    <a:pt x="245378" y="469270"/>
                  </a:cubicBezTo>
                  <a:cubicBezTo>
                    <a:pt x="257947" y="525831"/>
                    <a:pt x="264051" y="584227"/>
                    <a:pt x="283086" y="638952"/>
                  </a:cubicBezTo>
                  <a:cubicBezTo>
                    <a:pt x="289696" y="657956"/>
                    <a:pt x="306566" y="671859"/>
                    <a:pt x="320793" y="686086"/>
                  </a:cubicBezTo>
                  <a:cubicBezTo>
                    <a:pt x="327733" y="693026"/>
                    <a:pt x="378799" y="733943"/>
                    <a:pt x="396207" y="742647"/>
                  </a:cubicBezTo>
                  <a:cubicBezTo>
                    <a:pt x="411342" y="750215"/>
                    <a:pt x="427630" y="755216"/>
                    <a:pt x="443341" y="761501"/>
                  </a:cubicBezTo>
                  <a:cubicBezTo>
                    <a:pt x="476542" y="753201"/>
                    <a:pt x="549388" y="759127"/>
                    <a:pt x="528183" y="695513"/>
                  </a:cubicBezTo>
                  <a:cubicBezTo>
                    <a:pt x="522562" y="678650"/>
                    <a:pt x="503044" y="670375"/>
                    <a:pt x="490475" y="657806"/>
                  </a:cubicBezTo>
                  <a:cubicBezTo>
                    <a:pt x="474764" y="673517"/>
                    <a:pt x="435089" y="684310"/>
                    <a:pt x="443341" y="704940"/>
                  </a:cubicBezTo>
                  <a:cubicBezTo>
                    <a:pt x="460690" y="748312"/>
                    <a:pt x="508168" y="773296"/>
                    <a:pt x="547036" y="799208"/>
                  </a:cubicBezTo>
                  <a:cubicBezTo>
                    <a:pt x="573268" y="816696"/>
                    <a:pt x="732445" y="867296"/>
                    <a:pt x="754426" y="874623"/>
                  </a:cubicBezTo>
                  <a:cubicBezTo>
                    <a:pt x="798418" y="849485"/>
                    <a:pt x="853964" y="838132"/>
                    <a:pt x="886401" y="799208"/>
                  </a:cubicBezTo>
                  <a:cubicBezTo>
                    <a:pt x="906618" y="774948"/>
                    <a:pt x="895828" y="736519"/>
                    <a:pt x="895828" y="704940"/>
                  </a:cubicBezTo>
                  <a:cubicBezTo>
                    <a:pt x="895828" y="514126"/>
                    <a:pt x="929557" y="560356"/>
                    <a:pt x="839267" y="488124"/>
                  </a:cubicBezTo>
                  <a:cubicBezTo>
                    <a:pt x="829840" y="472413"/>
                    <a:pt x="824271" y="453610"/>
                    <a:pt x="810987" y="440990"/>
                  </a:cubicBezTo>
                  <a:cubicBezTo>
                    <a:pt x="750309" y="383346"/>
                    <a:pt x="679961" y="321853"/>
                    <a:pt x="603597" y="280734"/>
                  </a:cubicBezTo>
                  <a:cubicBezTo>
                    <a:pt x="578851" y="267409"/>
                    <a:pt x="554016" y="254098"/>
                    <a:pt x="528183" y="243027"/>
                  </a:cubicBezTo>
                  <a:cubicBezTo>
                    <a:pt x="509916" y="235198"/>
                    <a:pt x="471622" y="224173"/>
                    <a:pt x="471622" y="224173"/>
                  </a:cubicBezTo>
                  <a:cubicBezTo>
                    <a:pt x="446484" y="227315"/>
                    <a:pt x="420648" y="226934"/>
                    <a:pt x="396207" y="233600"/>
                  </a:cubicBezTo>
                  <a:cubicBezTo>
                    <a:pt x="385277" y="236581"/>
                    <a:pt x="376630" y="245200"/>
                    <a:pt x="367927" y="252453"/>
                  </a:cubicBezTo>
                  <a:cubicBezTo>
                    <a:pt x="341667" y="274337"/>
                    <a:pt x="332172" y="290700"/>
                    <a:pt x="311366" y="318441"/>
                  </a:cubicBezTo>
                  <a:cubicBezTo>
                    <a:pt x="301939" y="343579"/>
                    <a:pt x="284252" y="367034"/>
                    <a:pt x="283086" y="393856"/>
                  </a:cubicBezTo>
                  <a:cubicBezTo>
                    <a:pt x="281020" y="441362"/>
                    <a:pt x="276603" y="495019"/>
                    <a:pt x="301939" y="535258"/>
                  </a:cubicBezTo>
                  <a:cubicBezTo>
                    <a:pt x="391777" y="677941"/>
                    <a:pt x="544680" y="667867"/>
                    <a:pt x="688438" y="695513"/>
                  </a:cubicBezTo>
                  <a:cubicBezTo>
                    <a:pt x="776422" y="660948"/>
                    <a:pt x="881248" y="654066"/>
                    <a:pt x="952389" y="591818"/>
                  </a:cubicBezTo>
                  <a:cubicBezTo>
                    <a:pt x="1008031" y="543131"/>
                    <a:pt x="992062" y="371475"/>
                    <a:pt x="971242" y="309014"/>
                  </a:cubicBezTo>
                  <a:cubicBezTo>
                    <a:pt x="965324" y="291260"/>
                    <a:pt x="916053" y="283434"/>
                    <a:pt x="905255" y="280734"/>
                  </a:cubicBezTo>
                  <a:cubicBezTo>
                    <a:pt x="867548" y="283876"/>
                    <a:pt x="828693" y="280412"/>
                    <a:pt x="792133" y="290161"/>
                  </a:cubicBezTo>
                  <a:cubicBezTo>
                    <a:pt x="779252" y="293596"/>
                    <a:pt x="771694" y="307659"/>
                    <a:pt x="763853" y="318441"/>
                  </a:cubicBezTo>
                  <a:cubicBezTo>
                    <a:pt x="728923" y="366470"/>
                    <a:pt x="720661" y="385972"/>
                    <a:pt x="697865" y="431563"/>
                  </a:cubicBezTo>
                  <a:cubicBezTo>
                    <a:pt x="701007" y="472412"/>
                    <a:pt x="702210" y="513457"/>
                    <a:pt x="707292" y="554111"/>
                  </a:cubicBezTo>
                  <a:cubicBezTo>
                    <a:pt x="708525" y="563971"/>
                    <a:pt x="709693" y="575366"/>
                    <a:pt x="716719" y="582392"/>
                  </a:cubicBezTo>
                  <a:cubicBezTo>
                    <a:pt x="723745" y="589418"/>
                    <a:pt x="735572" y="588676"/>
                    <a:pt x="744999" y="591818"/>
                  </a:cubicBezTo>
                  <a:cubicBezTo>
                    <a:pt x="760710" y="588676"/>
                    <a:pt x="777492" y="588899"/>
                    <a:pt x="792133" y="582392"/>
                  </a:cubicBezTo>
                  <a:cubicBezTo>
                    <a:pt x="806490" y="576011"/>
                    <a:pt x="818730" y="565221"/>
                    <a:pt x="829840" y="554111"/>
                  </a:cubicBezTo>
                  <a:cubicBezTo>
                    <a:pt x="864527" y="519424"/>
                    <a:pt x="878277" y="500794"/>
                    <a:pt x="895828" y="459843"/>
                  </a:cubicBezTo>
                  <a:cubicBezTo>
                    <a:pt x="899742" y="450710"/>
                    <a:pt x="902113" y="440990"/>
                    <a:pt x="905255" y="431563"/>
                  </a:cubicBezTo>
                  <a:cubicBezTo>
                    <a:pt x="898970" y="406425"/>
                    <a:pt x="897989" y="379324"/>
                    <a:pt x="886401" y="356148"/>
                  </a:cubicBezTo>
                  <a:cubicBezTo>
                    <a:pt x="875613" y="334572"/>
                    <a:pt x="825638" y="330798"/>
                    <a:pt x="810987" y="327868"/>
                  </a:cubicBezTo>
                  <a:cubicBezTo>
                    <a:pt x="719861" y="334153"/>
                    <a:pt x="624749" y="319335"/>
                    <a:pt x="537609" y="346722"/>
                  </a:cubicBezTo>
                  <a:cubicBezTo>
                    <a:pt x="505184" y="356913"/>
                    <a:pt x="481048" y="431563"/>
                    <a:pt x="481048" y="431563"/>
                  </a:cubicBezTo>
                  <a:cubicBezTo>
                    <a:pt x="487333" y="469270"/>
                    <a:pt x="484376" y="509752"/>
                    <a:pt x="499902" y="544684"/>
                  </a:cubicBezTo>
                  <a:cubicBezTo>
                    <a:pt x="510731" y="569049"/>
                    <a:pt x="537609" y="582391"/>
                    <a:pt x="556463" y="601245"/>
                  </a:cubicBezTo>
                  <a:lnTo>
                    <a:pt x="584743" y="629526"/>
                  </a:lnTo>
                  <a:cubicBezTo>
                    <a:pt x="595320" y="661255"/>
                    <a:pt x="594385" y="662894"/>
                    <a:pt x="613024" y="695513"/>
                  </a:cubicBezTo>
                  <a:cubicBezTo>
                    <a:pt x="618645" y="705350"/>
                    <a:pt x="626810" y="713660"/>
                    <a:pt x="631877" y="723794"/>
                  </a:cubicBezTo>
                  <a:cubicBezTo>
                    <a:pt x="636321" y="732682"/>
                    <a:pt x="633670" y="745713"/>
                    <a:pt x="641304" y="752074"/>
                  </a:cubicBezTo>
                  <a:cubicBezTo>
                    <a:pt x="654304" y="762907"/>
                    <a:pt x="672727" y="764643"/>
                    <a:pt x="688438" y="770928"/>
                  </a:cubicBezTo>
                  <a:cubicBezTo>
                    <a:pt x="701007" y="755217"/>
                    <a:pt x="716374" y="741382"/>
                    <a:pt x="726145" y="723794"/>
                  </a:cubicBezTo>
                  <a:cubicBezTo>
                    <a:pt x="732437" y="712468"/>
                    <a:pt x="735572" y="699042"/>
                    <a:pt x="735572" y="686086"/>
                  </a:cubicBezTo>
                  <a:cubicBezTo>
                    <a:pt x="735572" y="569780"/>
                    <a:pt x="731197" y="453491"/>
                    <a:pt x="726145" y="337295"/>
                  </a:cubicBezTo>
                  <a:cubicBezTo>
                    <a:pt x="722752" y="259247"/>
                    <a:pt x="715982" y="213886"/>
                    <a:pt x="660158" y="148759"/>
                  </a:cubicBezTo>
                  <a:cubicBezTo>
                    <a:pt x="646440" y="132755"/>
                    <a:pt x="622451" y="129905"/>
                    <a:pt x="603597" y="120478"/>
                  </a:cubicBezTo>
                  <a:cubicBezTo>
                    <a:pt x="485601" y="154894"/>
                    <a:pt x="355652" y="157275"/>
                    <a:pt x="283086" y="271307"/>
                  </a:cubicBezTo>
                  <a:cubicBezTo>
                    <a:pt x="260140" y="307365"/>
                    <a:pt x="257947" y="353006"/>
                    <a:pt x="245378" y="393856"/>
                  </a:cubicBezTo>
                  <a:cubicBezTo>
                    <a:pt x="238272" y="472028"/>
                    <a:pt x="223879" y="533357"/>
                    <a:pt x="254805" y="610672"/>
                  </a:cubicBezTo>
                  <a:cubicBezTo>
                    <a:pt x="266475" y="639847"/>
                    <a:pt x="291250" y="661946"/>
                    <a:pt x="311366" y="686086"/>
                  </a:cubicBezTo>
                  <a:cubicBezTo>
                    <a:pt x="322746" y="699742"/>
                    <a:pt x="333831" y="714649"/>
                    <a:pt x="349073" y="723794"/>
                  </a:cubicBezTo>
                  <a:cubicBezTo>
                    <a:pt x="365463" y="733628"/>
                    <a:pt x="420555" y="746377"/>
                    <a:pt x="443341" y="752074"/>
                  </a:cubicBezTo>
                  <a:cubicBezTo>
                    <a:pt x="540171" y="719797"/>
                    <a:pt x="579486" y="735142"/>
                    <a:pt x="622451" y="657806"/>
                  </a:cubicBezTo>
                  <a:cubicBezTo>
                    <a:pt x="628743" y="646481"/>
                    <a:pt x="628735" y="632668"/>
                    <a:pt x="631877" y="620099"/>
                  </a:cubicBezTo>
                  <a:cubicBezTo>
                    <a:pt x="622316" y="514923"/>
                    <a:pt x="644590" y="514508"/>
                    <a:pt x="556463" y="450416"/>
                  </a:cubicBezTo>
                  <a:cubicBezTo>
                    <a:pt x="545985" y="442796"/>
                    <a:pt x="531325" y="444132"/>
                    <a:pt x="518756" y="440990"/>
                  </a:cubicBezTo>
                  <a:cubicBezTo>
                    <a:pt x="507331" y="442029"/>
                    <a:pt x="410136" y="434237"/>
                    <a:pt x="386780" y="469270"/>
                  </a:cubicBezTo>
                  <a:cubicBezTo>
                    <a:pt x="367292" y="498501"/>
                    <a:pt x="339646" y="563538"/>
                    <a:pt x="339646" y="563538"/>
                  </a:cubicBezTo>
                  <a:cubicBezTo>
                    <a:pt x="342788" y="604387"/>
                    <a:pt x="341953" y="645739"/>
                    <a:pt x="349073" y="686086"/>
                  </a:cubicBezTo>
                  <a:cubicBezTo>
                    <a:pt x="351515" y="699925"/>
                    <a:pt x="361198" y="711457"/>
                    <a:pt x="367927" y="723794"/>
                  </a:cubicBezTo>
                  <a:cubicBezTo>
                    <a:pt x="380058" y="746034"/>
                    <a:pt x="392357" y="768205"/>
                    <a:pt x="405634" y="789781"/>
                  </a:cubicBezTo>
                  <a:cubicBezTo>
                    <a:pt x="417510" y="809079"/>
                    <a:pt x="421845" y="839177"/>
                    <a:pt x="443341" y="846342"/>
                  </a:cubicBezTo>
                  <a:cubicBezTo>
                    <a:pt x="484954" y="860213"/>
                    <a:pt x="462734" y="851325"/>
                    <a:pt x="509329" y="874623"/>
                  </a:cubicBezTo>
                  <a:cubicBezTo>
                    <a:pt x="531325" y="868338"/>
                    <a:pt x="555701" y="867539"/>
                    <a:pt x="575317" y="855769"/>
                  </a:cubicBezTo>
                  <a:cubicBezTo>
                    <a:pt x="606895" y="836822"/>
                    <a:pt x="606957" y="801264"/>
                    <a:pt x="613024" y="770928"/>
                  </a:cubicBezTo>
                  <a:cubicBezTo>
                    <a:pt x="609882" y="739505"/>
                    <a:pt x="611734" y="707173"/>
                    <a:pt x="603597" y="676660"/>
                  </a:cubicBezTo>
                  <a:cubicBezTo>
                    <a:pt x="598876" y="658956"/>
                    <a:pt x="587490" y="643220"/>
                    <a:pt x="575317" y="629526"/>
                  </a:cubicBezTo>
                  <a:cubicBezTo>
                    <a:pt x="561950" y="614488"/>
                    <a:pt x="544279" y="603890"/>
                    <a:pt x="528183" y="591818"/>
                  </a:cubicBezTo>
                  <a:cubicBezTo>
                    <a:pt x="501540" y="571836"/>
                    <a:pt x="493501" y="569764"/>
                    <a:pt x="462195" y="554111"/>
                  </a:cubicBezTo>
                  <a:cubicBezTo>
                    <a:pt x="430772" y="563538"/>
                    <a:pt x="396727" y="566683"/>
                    <a:pt x="367927" y="582392"/>
                  </a:cubicBezTo>
                  <a:cubicBezTo>
                    <a:pt x="359204" y="587150"/>
                    <a:pt x="358500" y="600735"/>
                    <a:pt x="358500" y="610672"/>
                  </a:cubicBezTo>
                  <a:cubicBezTo>
                    <a:pt x="358500" y="654776"/>
                    <a:pt x="358932" y="699470"/>
                    <a:pt x="367927" y="742647"/>
                  </a:cubicBezTo>
                  <a:cubicBezTo>
                    <a:pt x="383508" y="817435"/>
                    <a:pt x="401648" y="839318"/>
                    <a:pt x="452768" y="884049"/>
                  </a:cubicBezTo>
                  <a:cubicBezTo>
                    <a:pt x="461294" y="891510"/>
                    <a:pt x="470057" y="900155"/>
                    <a:pt x="481048" y="902903"/>
                  </a:cubicBezTo>
                  <a:cubicBezTo>
                    <a:pt x="719432" y="962499"/>
                    <a:pt x="659125" y="942230"/>
                    <a:pt x="848694" y="959464"/>
                  </a:cubicBezTo>
                  <a:cubicBezTo>
                    <a:pt x="873924" y="961758"/>
                    <a:pt x="898970" y="965749"/>
                    <a:pt x="924108" y="968891"/>
                  </a:cubicBezTo>
                  <a:cubicBezTo>
                    <a:pt x="961815" y="953180"/>
                    <a:pt x="1011262" y="953290"/>
                    <a:pt x="1037230" y="921757"/>
                  </a:cubicBezTo>
                  <a:cubicBezTo>
                    <a:pt x="1061532" y="892248"/>
                    <a:pt x="1056084" y="846862"/>
                    <a:pt x="1056084" y="808635"/>
                  </a:cubicBezTo>
                  <a:cubicBezTo>
                    <a:pt x="1056084" y="711022"/>
                    <a:pt x="1055376" y="612315"/>
                    <a:pt x="1037230" y="516404"/>
                  </a:cubicBezTo>
                  <a:cubicBezTo>
                    <a:pt x="1032668" y="492290"/>
                    <a:pt x="1008831" y="475696"/>
                    <a:pt x="990096" y="459843"/>
                  </a:cubicBezTo>
                  <a:cubicBezTo>
                    <a:pt x="967466" y="440695"/>
                    <a:pt x="914681" y="412709"/>
                    <a:pt x="914681" y="412709"/>
                  </a:cubicBezTo>
                  <a:cubicBezTo>
                    <a:pt x="804624" y="434720"/>
                    <a:pt x="621678" y="466812"/>
                    <a:pt x="518756" y="506977"/>
                  </a:cubicBezTo>
                  <a:cubicBezTo>
                    <a:pt x="455905" y="531504"/>
                    <a:pt x="399349" y="569822"/>
                    <a:pt x="339646" y="601245"/>
                  </a:cubicBezTo>
                  <a:cubicBezTo>
                    <a:pt x="320793" y="626383"/>
                    <a:pt x="291496" y="646384"/>
                    <a:pt x="283086" y="676660"/>
                  </a:cubicBezTo>
                  <a:cubicBezTo>
                    <a:pt x="252434" y="787008"/>
                    <a:pt x="360063" y="841066"/>
                    <a:pt x="433914" y="893476"/>
                  </a:cubicBezTo>
                  <a:cubicBezTo>
                    <a:pt x="452185" y="906442"/>
                    <a:pt x="617621" y="1001590"/>
                    <a:pt x="669585" y="1016025"/>
                  </a:cubicBezTo>
                  <a:cubicBezTo>
                    <a:pt x="697001" y="1023641"/>
                    <a:pt x="726146" y="1022309"/>
                    <a:pt x="754426" y="1025451"/>
                  </a:cubicBezTo>
                  <a:cubicBezTo>
                    <a:pt x="914988" y="1015417"/>
                    <a:pt x="888950" y="1062646"/>
                    <a:pt x="924108" y="968891"/>
                  </a:cubicBezTo>
                  <a:cubicBezTo>
                    <a:pt x="927597" y="959587"/>
                    <a:pt x="930393" y="950037"/>
                    <a:pt x="933535" y="940610"/>
                  </a:cubicBezTo>
                  <a:cubicBezTo>
                    <a:pt x="930393" y="890334"/>
                    <a:pt x="928884" y="839929"/>
                    <a:pt x="924108" y="789781"/>
                  </a:cubicBezTo>
                  <a:cubicBezTo>
                    <a:pt x="922589" y="773831"/>
                    <a:pt x="921311" y="757233"/>
                    <a:pt x="914681" y="742647"/>
                  </a:cubicBezTo>
                  <a:cubicBezTo>
                    <a:pt x="905305" y="722019"/>
                    <a:pt x="888632" y="705516"/>
                    <a:pt x="876974" y="686086"/>
                  </a:cubicBezTo>
                  <a:cubicBezTo>
                    <a:pt x="869744" y="674036"/>
                    <a:pt x="866120" y="659933"/>
                    <a:pt x="858121" y="648379"/>
                  </a:cubicBezTo>
                  <a:cubicBezTo>
                    <a:pt x="852773" y="640654"/>
                    <a:pt x="791857" y="556261"/>
                    <a:pt x="763853" y="535258"/>
                  </a:cubicBezTo>
                  <a:cubicBezTo>
                    <a:pt x="740173" y="517498"/>
                    <a:pt x="705877" y="501556"/>
                    <a:pt x="679011" y="488124"/>
                  </a:cubicBezTo>
                  <a:cubicBezTo>
                    <a:pt x="644446" y="494408"/>
                    <a:pt x="609097" y="497326"/>
                    <a:pt x="575317" y="506977"/>
                  </a:cubicBezTo>
                  <a:cubicBezTo>
                    <a:pt x="564423" y="510090"/>
                    <a:pt x="555638" y="518458"/>
                    <a:pt x="547036" y="525831"/>
                  </a:cubicBezTo>
                  <a:cubicBezTo>
                    <a:pt x="512866" y="555120"/>
                    <a:pt x="507049" y="566578"/>
                    <a:pt x="481048" y="601245"/>
                  </a:cubicBezTo>
                  <a:cubicBezTo>
                    <a:pt x="487740" y="641398"/>
                    <a:pt x="467222" y="723794"/>
                    <a:pt x="528183" y="723794"/>
                  </a:cubicBezTo>
                  <a:cubicBezTo>
                    <a:pt x="547296" y="723794"/>
                    <a:pt x="565890" y="717509"/>
                    <a:pt x="584743" y="714367"/>
                  </a:cubicBezTo>
                  <a:cubicBezTo>
                    <a:pt x="594170" y="708082"/>
                    <a:pt x="605771" y="704217"/>
                    <a:pt x="613024" y="695513"/>
                  </a:cubicBezTo>
                  <a:cubicBezTo>
                    <a:pt x="622020" y="684718"/>
                    <a:pt x="631517" y="671854"/>
                    <a:pt x="631877" y="657806"/>
                  </a:cubicBezTo>
                  <a:cubicBezTo>
                    <a:pt x="634697" y="547818"/>
                    <a:pt x="630480" y="437599"/>
                    <a:pt x="622451" y="327868"/>
                  </a:cubicBezTo>
                  <a:cubicBezTo>
                    <a:pt x="618052" y="267746"/>
                    <a:pt x="613652" y="274659"/>
                    <a:pt x="575317" y="261880"/>
                  </a:cubicBezTo>
                  <a:cubicBezTo>
                    <a:pt x="569032" y="271307"/>
                    <a:pt x="560926" y="279747"/>
                    <a:pt x="556463" y="290161"/>
                  </a:cubicBezTo>
                  <a:cubicBezTo>
                    <a:pt x="519938" y="375385"/>
                    <a:pt x="575516" y="285147"/>
                    <a:pt x="528183" y="356148"/>
                  </a:cubicBezTo>
                  <a:cubicBezTo>
                    <a:pt x="531325" y="409567"/>
                    <a:pt x="520687" y="465639"/>
                    <a:pt x="537609" y="516404"/>
                  </a:cubicBezTo>
                  <a:cubicBezTo>
                    <a:pt x="542053" y="529736"/>
                    <a:pt x="565981" y="508053"/>
                    <a:pt x="575317" y="497550"/>
                  </a:cubicBezTo>
                  <a:cubicBezTo>
                    <a:pt x="592148" y="478616"/>
                    <a:pt x="600455" y="453559"/>
                    <a:pt x="613024" y="431563"/>
                  </a:cubicBezTo>
                  <a:cubicBezTo>
                    <a:pt x="621894" y="396084"/>
                    <a:pt x="640512" y="324157"/>
                    <a:pt x="641304" y="299588"/>
                  </a:cubicBezTo>
                  <a:cubicBezTo>
                    <a:pt x="643434" y="233560"/>
                    <a:pt x="640071" y="167177"/>
                    <a:pt x="631877" y="101625"/>
                  </a:cubicBezTo>
                  <a:cubicBezTo>
                    <a:pt x="630472" y="90383"/>
                    <a:pt x="619308" y="82771"/>
                    <a:pt x="613024" y="73344"/>
                  </a:cubicBezTo>
                  <a:cubicBezTo>
                    <a:pt x="600455" y="76486"/>
                    <a:pt x="584478" y="73610"/>
                    <a:pt x="575317" y="82771"/>
                  </a:cubicBezTo>
                  <a:cubicBezTo>
                    <a:pt x="537808" y="120280"/>
                    <a:pt x="544642" y="178455"/>
                    <a:pt x="537609" y="224173"/>
                  </a:cubicBezTo>
                  <a:cubicBezTo>
                    <a:pt x="535639" y="236978"/>
                    <a:pt x="531325" y="249311"/>
                    <a:pt x="528183" y="261880"/>
                  </a:cubicBezTo>
                  <a:cubicBezTo>
                    <a:pt x="534467" y="302730"/>
                    <a:pt x="522595" y="351100"/>
                    <a:pt x="547036" y="384429"/>
                  </a:cubicBezTo>
                  <a:cubicBezTo>
                    <a:pt x="582615" y="432946"/>
                    <a:pt x="763060" y="377046"/>
                    <a:pt x="773279" y="375002"/>
                  </a:cubicBezTo>
                  <a:cubicBezTo>
                    <a:pt x="795275" y="337295"/>
                    <a:pt x="834263" y="305246"/>
                    <a:pt x="839267" y="261880"/>
                  </a:cubicBezTo>
                  <a:cubicBezTo>
                    <a:pt x="862690" y="58885"/>
                    <a:pt x="620632" y="58631"/>
                    <a:pt x="490475" y="7357"/>
                  </a:cubicBezTo>
                  <a:cubicBezTo>
                    <a:pt x="230717" y="21787"/>
                    <a:pt x="352767" y="-37739"/>
                    <a:pt x="311366" y="45064"/>
                  </a:cubicBezTo>
                  <a:cubicBezTo>
                    <a:pt x="303172" y="61452"/>
                    <a:pt x="292513" y="76487"/>
                    <a:pt x="283086" y="92198"/>
                  </a:cubicBezTo>
                  <a:cubicBezTo>
                    <a:pt x="295655" y="151901"/>
                    <a:pt x="292169" y="217427"/>
                    <a:pt x="320793" y="271307"/>
                  </a:cubicBezTo>
                  <a:cubicBezTo>
                    <a:pt x="342652" y="312453"/>
                    <a:pt x="463978" y="415558"/>
                    <a:pt x="518756" y="450416"/>
                  </a:cubicBezTo>
                  <a:cubicBezTo>
                    <a:pt x="527139" y="455751"/>
                    <a:pt x="537609" y="456701"/>
                    <a:pt x="547036" y="459843"/>
                  </a:cubicBezTo>
                  <a:cubicBezTo>
                    <a:pt x="597564" y="440409"/>
                    <a:pt x="683986" y="430831"/>
                    <a:pt x="707292" y="365575"/>
                  </a:cubicBezTo>
                  <a:cubicBezTo>
                    <a:pt x="716862" y="338778"/>
                    <a:pt x="713577" y="309014"/>
                    <a:pt x="716719" y="280734"/>
                  </a:cubicBezTo>
                  <a:cubicBezTo>
                    <a:pt x="713577" y="261880"/>
                    <a:pt x="717422" y="240381"/>
                    <a:pt x="707292" y="224173"/>
                  </a:cubicBezTo>
                  <a:cubicBezTo>
                    <a:pt x="679060" y="179002"/>
                    <a:pt x="592424" y="228468"/>
                    <a:pt x="575317" y="233600"/>
                  </a:cubicBezTo>
                  <a:cubicBezTo>
                    <a:pt x="480661" y="344031"/>
                    <a:pt x="465106" y="336686"/>
                    <a:pt x="424488" y="450416"/>
                  </a:cubicBezTo>
                  <a:cubicBezTo>
                    <a:pt x="419099" y="465505"/>
                    <a:pt x="418203" y="481839"/>
                    <a:pt x="415061" y="497550"/>
                  </a:cubicBezTo>
                  <a:cubicBezTo>
                    <a:pt x="470046" y="541539"/>
                    <a:pt x="460853" y="556321"/>
                    <a:pt x="537609" y="506977"/>
                  </a:cubicBezTo>
                  <a:cubicBezTo>
                    <a:pt x="560037" y="492559"/>
                    <a:pt x="576333" y="470234"/>
                    <a:pt x="594170" y="450416"/>
                  </a:cubicBezTo>
                  <a:cubicBezTo>
                    <a:pt x="604680" y="438738"/>
                    <a:pt x="637760" y="409176"/>
                    <a:pt x="622451" y="412709"/>
                  </a:cubicBezTo>
                  <a:cubicBezTo>
                    <a:pt x="513176" y="437927"/>
                    <a:pt x="460085" y="480807"/>
                    <a:pt x="386780" y="554111"/>
                  </a:cubicBezTo>
                  <a:cubicBezTo>
                    <a:pt x="369426" y="571465"/>
                    <a:pt x="355357" y="591818"/>
                    <a:pt x="339646" y="610672"/>
                  </a:cubicBezTo>
                  <a:cubicBezTo>
                    <a:pt x="361642" y="613814"/>
                    <a:pt x="384426" y="626726"/>
                    <a:pt x="405634" y="620099"/>
                  </a:cubicBezTo>
                  <a:cubicBezTo>
                    <a:pt x="500338" y="590504"/>
                    <a:pt x="496069" y="549553"/>
                    <a:pt x="528183" y="469270"/>
                  </a:cubicBezTo>
                  <a:cubicBezTo>
                    <a:pt x="531325" y="434705"/>
                    <a:pt x="539774" y="400215"/>
                    <a:pt x="537609" y="365575"/>
                  </a:cubicBezTo>
                  <a:cubicBezTo>
                    <a:pt x="536553" y="348686"/>
                    <a:pt x="534219" y="325313"/>
                    <a:pt x="518756" y="318441"/>
                  </a:cubicBezTo>
                  <a:cubicBezTo>
                    <a:pt x="498452" y="309417"/>
                    <a:pt x="474764" y="324726"/>
                    <a:pt x="452768" y="327868"/>
                  </a:cubicBezTo>
                  <a:cubicBezTo>
                    <a:pt x="440199" y="340437"/>
                    <a:pt x="428716" y="354196"/>
                    <a:pt x="415061" y="365575"/>
                  </a:cubicBezTo>
                  <a:cubicBezTo>
                    <a:pt x="390921" y="385691"/>
                    <a:pt x="362810" y="400903"/>
                    <a:pt x="339646" y="422136"/>
                  </a:cubicBezTo>
                  <a:cubicBezTo>
                    <a:pt x="296594" y="461601"/>
                    <a:pt x="256974" y="552777"/>
                    <a:pt x="235952" y="591818"/>
                  </a:cubicBezTo>
                  <a:cubicBezTo>
                    <a:pt x="267375" y="645237"/>
                    <a:pt x="282175" y="712926"/>
                    <a:pt x="330220" y="752074"/>
                  </a:cubicBezTo>
                  <a:cubicBezTo>
                    <a:pt x="423364" y="827969"/>
                    <a:pt x="540525" y="792952"/>
                    <a:pt x="641304" y="780355"/>
                  </a:cubicBezTo>
                  <a:cubicBezTo>
                    <a:pt x="689117" y="732542"/>
                    <a:pt x="734511" y="702940"/>
                    <a:pt x="744999" y="629526"/>
                  </a:cubicBezTo>
                  <a:cubicBezTo>
                    <a:pt x="750350" y="592068"/>
                    <a:pt x="738714" y="554111"/>
                    <a:pt x="735572" y="516404"/>
                  </a:cubicBezTo>
                  <a:cubicBezTo>
                    <a:pt x="613359" y="581584"/>
                    <a:pt x="580064" y="572896"/>
                    <a:pt x="518756" y="695513"/>
                  </a:cubicBezTo>
                  <a:cubicBezTo>
                    <a:pt x="508819" y="715387"/>
                    <a:pt x="512471" y="739505"/>
                    <a:pt x="509329" y="761501"/>
                  </a:cubicBezTo>
                  <a:cubicBezTo>
                    <a:pt x="528183" y="796066"/>
                    <a:pt x="534392" y="841572"/>
                    <a:pt x="565890" y="865196"/>
                  </a:cubicBezTo>
                  <a:cubicBezTo>
                    <a:pt x="650153" y="928394"/>
                    <a:pt x="781359" y="796198"/>
                    <a:pt x="820413" y="770928"/>
                  </a:cubicBezTo>
                  <a:cubicBezTo>
                    <a:pt x="811683" y="622512"/>
                    <a:pt x="839812" y="640603"/>
                    <a:pt x="773279" y="554111"/>
                  </a:cubicBezTo>
                  <a:cubicBezTo>
                    <a:pt x="755616" y="531149"/>
                    <a:pt x="738074" y="507700"/>
                    <a:pt x="716719" y="488124"/>
                  </a:cubicBezTo>
                  <a:cubicBezTo>
                    <a:pt x="700016" y="472812"/>
                    <a:pt x="660158" y="450416"/>
                    <a:pt x="660158" y="450416"/>
                  </a:cubicBezTo>
                  <a:cubicBezTo>
                    <a:pt x="516652" y="494092"/>
                    <a:pt x="439830" y="491634"/>
                    <a:pt x="339646" y="591818"/>
                  </a:cubicBezTo>
                  <a:cubicBezTo>
                    <a:pt x="318684" y="612780"/>
                    <a:pt x="308223" y="642095"/>
                    <a:pt x="292512" y="667233"/>
                  </a:cubicBezTo>
                  <a:cubicBezTo>
                    <a:pt x="330219" y="723794"/>
                    <a:pt x="346968" y="802574"/>
                    <a:pt x="405634" y="836915"/>
                  </a:cubicBezTo>
                  <a:cubicBezTo>
                    <a:pt x="568236" y="932096"/>
                    <a:pt x="746681" y="885356"/>
                    <a:pt x="914681" y="865196"/>
                  </a:cubicBezTo>
                  <a:cubicBezTo>
                    <a:pt x="925848" y="831696"/>
                    <a:pt x="941329" y="798808"/>
                    <a:pt x="914681" y="761501"/>
                  </a:cubicBezTo>
                  <a:cubicBezTo>
                    <a:pt x="907151" y="750958"/>
                    <a:pt x="889543" y="767786"/>
                    <a:pt x="876974" y="770928"/>
                  </a:cubicBezTo>
                  <a:cubicBezTo>
                    <a:pt x="838057" y="809845"/>
                    <a:pt x="826981" y="806199"/>
                    <a:pt x="858121" y="884049"/>
                  </a:cubicBezTo>
                  <a:cubicBezTo>
                    <a:pt x="861811" y="893275"/>
                    <a:pt x="876974" y="890334"/>
                    <a:pt x="886401" y="893476"/>
                  </a:cubicBezTo>
                  <a:cubicBezTo>
                    <a:pt x="895828" y="890334"/>
                    <a:pt x="909169" y="892317"/>
                    <a:pt x="914681" y="884049"/>
                  </a:cubicBezTo>
                  <a:cubicBezTo>
                    <a:pt x="923569" y="870717"/>
                    <a:pt x="920632" y="852556"/>
                    <a:pt x="924108" y="836915"/>
                  </a:cubicBezTo>
                  <a:cubicBezTo>
                    <a:pt x="926919" y="824268"/>
                    <a:pt x="930393" y="811777"/>
                    <a:pt x="933535" y="799208"/>
                  </a:cubicBezTo>
                  <a:cubicBezTo>
                    <a:pt x="924108" y="723794"/>
                    <a:pt x="918168" y="647861"/>
                    <a:pt x="905255" y="572965"/>
                  </a:cubicBezTo>
                  <a:cubicBezTo>
                    <a:pt x="902380" y="556289"/>
                    <a:pt x="899938" y="535984"/>
                    <a:pt x="886401" y="525831"/>
                  </a:cubicBezTo>
                  <a:cubicBezTo>
                    <a:pt x="871110" y="514363"/>
                    <a:pt x="848694" y="519546"/>
                    <a:pt x="829840" y="516404"/>
                  </a:cubicBezTo>
                  <a:cubicBezTo>
                    <a:pt x="798417" y="519546"/>
                    <a:pt x="765714" y="516412"/>
                    <a:pt x="735572" y="525831"/>
                  </a:cubicBezTo>
                  <a:cubicBezTo>
                    <a:pt x="713944" y="532590"/>
                    <a:pt x="696705" y="549383"/>
                    <a:pt x="679011" y="563538"/>
                  </a:cubicBezTo>
                  <a:cubicBezTo>
                    <a:pt x="640039" y="594715"/>
                    <a:pt x="638398" y="606088"/>
                    <a:pt x="613024" y="648379"/>
                  </a:cubicBezTo>
                  <a:cubicBezTo>
                    <a:pt x="616166" y="676660"/>
                    <a:pt x="613453" y="706226"/>
                    <a:pt x="622451" y="733221"/>
                  </a:cubicBezTo>
                  <a:cubicBezTo>
                    <a:pt x="626667" y="745868"/>
                    <a:pt x="640321" y="753173"/>
                    <a:pt x="650731" y="761501"/>
                  </a:cubicBezTo>
                  <a:cubicBezTo>
                    <a:pt x="671839" y="778387"/>
                    <a:pt x="692069" y="797542"/>
                    <a:pt x="716719" y="808635"/>
                  </a:cubicBezTo>
                  <a:cubicBezTo>
                    <a:pt x="776104" y="835358"/>
                    <a:pt x="826778" y="843844"/>
                    <a:pt x="886401" y="855769"/>
                  </a:cubicBezTo>
                  <a:cubicBezTo>
                    <a:pt x="914681" y="852627"/>
                    <a:pt x="944501" y="856066"/>
                    <a:pt x="971242" y="846342"/>
                  </a:cubicBezTo>
                  <a:cubicBezTo>
                    <a:pt x="981889" y="842470"/>
                    <a:pt x="985633" y="828475"/>
                    <a:pt x="990096" y="818062"/>
                  </a:cubicBezTo>
                  <a:cubicBezTo>
                    <a:pt x="995200" y="806154"/>
                    <a:pt x="995964" y="792812"/>
                    <a:pt x="999523" y="780355"/>
                  </a:cubicBezTo>
                  <a:cubicBezTo>
                    <a:pt x="1002253" y="770800"/>
                    <a:pt x="1005808" y="761501"/>
                    <a:pt x="1008950" y="752074"/>
                  </a:cubicBezTo>
                  <a:cubicBezTo>
                    <a:pt x="1005808" y="720651"/>
                    <a:pt x="1030063" y="665843"/>
                    <a:pt x="999523" y="657806"/>
                  </a:cubicBezTo>
                  <a:cubicBezTo>
                    <a:pt x="905033" y="632940"/>
                    <a:pt x="801748" y="718876"/>
                    <a:pt x="744999" y="780355"/>
                  </a:cubicBezTo>
                  <a:cubicBezTo>
                    <a:pt x="732571" y="793818"/>
                    <a:pt x="726146" y="811778"/>
                    <a:pt x="716719" y="827489"/>
                  </a:cubicBezTo>
                  <a:cubicBezTo>
                    <a:pt x="753831" y="901716"/>
                    <a:pt x="743138" y="909211"/>
                    <a:pt x="895828" y="855769"/>
                  </a:cubicBezTo>
                  <a:cubicBezTo>
                    <a:pt x="914165" y="849351"/>
                    <a:pt x="940210" y="742853"/>
                    <a:pt x="942962" y="733221"/>
                  </a:cubicBezTo>
                  <a:cubicBezTo>
                    <a:pt x="921005" y="601478"/>
                    <a:pt x="962092" y="499519"/>
                    <a:pt x="829840" y="459843"/>
                  </a:cubicBezTo>
                  <a:cubicBezTo>
                    <a:pt x="793598" y="448970"/>
                    <a:pt x="754426" y="453558"/>
                    <a:pt x="716719" y="450416"/>
                  </a:cubicBezTo>
                  <a:cubicBezTo>
                    <a:pt x="660158" y="453558"/>
                    <a:pt x="603025" y="451229"/>
                    <a:pt x="547036" y="459843"/>
                  </a:cubicBezTo>
                  <a:cubicBezTo>
                    <a:pt x="520501" y="463925"/>
                    <a:pt x="496853" y="478949"/>
                    <a:pt x="471622" y="488124"/>
                  </a:cubicBezTo>
                  <a:cubicBezTo>
                    <a:pt x="462283" y="491520"/>
                    <a:pt x="452768" y="494408"/>
                    <a:pt x="443341" y="497550"/>
                  </a:cubicBezTo>
                  <a:cubicBezTo>
                    <a:pt x="440199" y="506977"/>
                    <a:pt x="427553" y="518197"/>
                    <a:pt x="433914" y="525831"/>
                  </a:cubicBezTo>
                  <a:cubicBezTo>
                    <a:pt x="447408" y="542024"/>
                    <a:pt x="472936" y="542419"/>
                    <a:pt x="490475" y="554111"/>
                  </a:cubicBezTo>
                  <a:cubicBezTo>
                    <a:pt x="586768" y="618306"/>
                    <a:pt x="510757" y="589152"/>
                    <a:pt x="575317" y="610672"/>
                  </a:cubicBezTo>
                  <a:cubicBezTo>
                    <a:pt x="646391" y="681746"/>
                    <a:pt x="567196" y="600212"/>
                    <a:pt x="518756" y="572965"/>
                  </a:cubicBezTo>
                  <a:cubicBezTo>
                    <a:pt x="448932" y="533689"/>
                    <a:pt x="374871" y="502421"/>
                    <a:pt x="301939" y="469270"/>
                  </a:cubicBezTo>
                  <a:cubicBezTo>
                    <a:pt x="94773" y="375104"/>
                    <a:pt x="168611" y="391611"/>
                    <a:pt x="19135" y="375002"/>
                  </a:cubicBezTo>
                  <a:cubicBezTo>
                    <a:pt x="-3115" y="408376"/>
                    <a:pt x="-18595" y="412709"/>
                    <a:pt x="47415" y="412709"/>
                  </a:cubicBezTo>
                  <a:cubicBezTo>
                    <a:pt x="60634" y="412709"/>
                    <a:pt x="106961" y="388110"/>
                    <a:pt x="113403" y="384429"/>
                  </a:cubicBezTo>
                  <a:cubicBezTo>
                    <a:pt x="123240" y="378808"/>
                    <a:pt x="141684" y="365575"/>
                    <a:pt x="141684" y="365575"/>
                  </a:cubicBezTo>
                </a:path>
              </a:pathLst>
            </a:custGeom>
            <a:noFill/>
            <a:ln w="12700">
              <a:solidFill>
                <a:srgbClr val="2C889A">
                  <a:alpha val="4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7550779">
              <a:off x="5561532" y="768482"/>
              <a:ext cx="1056606" cy="1028668"/>
            </a:xfrm>
            <a:custGeom>
              <a:avLst/>
              <a:gdLst>
                <a:gd name="connsiteX0" fmla="*/ 198244 w 1056606"/>
                <a:gd name="connsiteY0" fmla="*/ 261880 h 1028668"/>
                <a:gd name="connsiteX1" fmla="*/ 160537 w 1056606"/>
                <a:gd name="connsiteY1" fmla="*/ 318441 h 1028668"/>
                <a:gd name="connsiteX2" fmla="*/ 151110 w 1056606"/>
                <a:gd name="connsiteY2" fmla="*/ 403282 h 1028668"/>
                <a:gd name="connsiteX3" fmla="*/ 141684 w 1056606"/>
                <a:gd name="connsiteY3" fmla="*/ 431563 h 1028668"/>
                <a:gd name="connsiteX4" fmla="*/ 169964 w 1056606"/>
                <a:gd name="connsiteY4" fmla="*/ 478697 h 1028668"/>
                <a:gd name="connsiteX5" fmla="*/ 198244 w 1056606"/>
                <a:gd name="connsiteY5" fmla="*/ 488124 h 1028668"/>
                <a:gd name="connsiteX6" fmla="*/ 217098 w 1056606"/>
                <a:gd name="connsiteY6" fmla="*/ 450416 h 1028668"/>
                <a:gd name="connsiteX7" fmla="*/ 207671 w 1056606"/>
                <a:gd name="connsiteY7" fmla="*/ 403282 h 1028668"/>
                <a:gd name="connsiteX8" fmla="*/ 179391 w 1056606"/>
                <a:gd name="connsiteY8" fmla="*/ 393856 h 1028668"/>
                <a:gd name="connsiteX9" fmla="*/ 160537 w 1056606"/>
                <a:gd name="connsiteY9" fmla="*/ 450416 h 1028668"/>
                <a:gd name="connsiteX10" fmla="*/ 207671 w 1056606"/>
                <a:gd name="connsiteY10" fmla="*/ 525831 h 1028668"/>
                <a:gd name="connsiteX11" fmla="*/ 235952 w 1056606"/>
                <a:gd name="connsiteY11" fmla="*/ 572965 h 1028668"/>
                <a:gd name="connsiteX12" fmla="*/ 320793 w 1056606"/>
                <a:gd name="connsiteY12" fmla="*/ 648379 h 1028668"/>
                <a:gd name="connsiteX13" fmla="*/ 330220 w 1056606"/>
                <a:gd name="connsiteY13" fmla="*/ 469270 h 1028668"/>
                <a:gd name="connsiteX14" fmla="*/ 254805 w 1056606"/>
                <a:gd name="connsiteY14" fmla="*/ 478697 h 1028668"/>
                <a:gd name="connsiteX15" fmla="*/ 226525 w 1056606"/>
                <a:gd name="connsiteY15" fmla="*/ 506977 h 1028668"/>
                <a:gd name="connsiteX16" fmla="*/ 226525 w 1056606"/>
                <a:gd name="connsiteY16" fmla="*/ 638952 h 1028668"/>
                <a:gd name="connsiteX17" fmla="*/ 283086 w 1056606"/>
                <a:gd name="connsiteY17" fmla="*/ 695513 h 1028668"/>
                <a:gd name="connsiteX18" fmla="*/ 358500 w 1056606"/>
                <a:gd name="connsiteY18" fmla="*/ 723794 h 1028668"/>
                <a:gd name="connsiteX19" fmla="*/ 452768 w 1056606"/>
                <a:gd name="connsiteY19" fmla="*/ 695513 h 1028668"/>
                <a:gd name="connsiteX20" fmla="*/ 509329 w 1056606"/>
                <a:gd name="connsiteY20" fmla="*/ 591818 h 1028668"/>
                <a:gd name="connsiteX21" fmla="*/ 499902 w 1056606"/>
                <a:gd name="connsiteY21" fmla="*/ 535258 h 1028668"/>
                <a:gd name="connsiteX22" fmla="*/ 490475 w 1056606"/>
                <a:gd name="connsiteY22" fmla="*/ 563538 h 1028668"/>
                <a:gd name="connsiteX23" fmla="*/ 518756 w 1056606"/>
                <a:gd name="connsiteY23" fmla="*/ 582392 h 1028668"/>
                <a:gd name="connsiteX24" fmla="*/ 594170 w 1056606"/>
                <a:gd name="connsiteY24" fmla="*/ 563538 h 1028668"/>
                <a:gd name="connsiteX25" fmla="*/ 631877 w 1056606"/>
                <a:gd name="connsiteY25" fmla="*/ 525831 h 1028668"/>
                <a:gd name="connsiteX26" fmla="*/ 688438 w 1056606"/>
                <a:gd name="connsiteY26" fmla="*/ 431563 h 1028668"/>
                <a:gd name="connsiteX27" fmla="*/ 688438 w 1056606"/>
                <a:gd name="connsiteY27" fmla="*/ 318441 h 1028668"/>
                <a:gd name="connsiteX28" fmla="*/ 669585 w 1056606"/>
                <a:gd name="connsiteY28" fmla="*/ 346722 h 1028668"/>
                <a:gd name="connsiteX29" fmla="*/ 697865 w 1056606"/>
                <a:gd name="connsiteY29" fmla="*/ 393856 h 1028668"/>
                <a:gd name="connsiteX30" fmla="*/ 839267 w 1056606"/>
                <a:gd name="connsiteY30" fmla="*/ 309014 h 1028668"/>
                <a:gd name="connsiteX31" fmla="*/ 820413 w 1056606"/>
                <a:gd name="connsiteY31" fmla="*/ 167612 h 1028668"/>
                <a:gd name="connsiteX32" fmla="*/ 782706 w 1056606"/>
                <a:gd name="connsiteY32" fmla="*/ 158185 h 1028668"/>
                <a:gd name="connsiteX33" fmla="*/ 575317 w 1056606"/>
                <a:gd name="connsiteY33" fmla="*/ 233600 h 1028668"/>
                <a:gd name="connsiteX34" fmla="*/ 613024 w 1056606"/>
                <a:gd name="connsiteY34" fmla="*/ 384429 h 1028668"/>
                <a:gd name="connsiteX35" fmla="*/ 669585 w 1056606"/>
                <a:gd name="connsiteY35" fmla="*/ 422136 h 1028668"/>
                <a:gd name="connsiteX36" fmla="*/ 631877 w 1056606"/>
                <a:gd name="connsiteY36" fmla="*/ 148759 h 1028668"/>
                <a:gd name="connsiteX37" fmla="*/ 613024 w 1056606"/>
                <a:gd name="connsiteY37" fmla="*/ 101625 h 1028668"/>
                <a:gd name="connsiteX38" fmla="*/ 575317 w 1056606"/>
                <a:gd name="connsiteY38" fmla="*/ 82771 h 1028668"/>
                <a:gd name="connsiteX39" fmla="*/ 481048 w 1056606"/>
                <a:gd name="connsiteY39" fmla="*/ 129905 h 1028668"/>
                <a:gd name="connsiteX40" fmla="*/ 462195 w 1056606"/>
                <a:gd name="connsiteY40" fmla="*/ 469270 h 1028668"/>
                <a:gd name="connsiteX41" fmla="*/ 528183 w 1056606"/>
                <a:gd name="connsiteY41" fmla="*/ 525831 h 1028668"/>
                <a:gd name="connsiteX42" fmla="*/ 565890 w 1056606"/>
                <a:gd name="connsiteY42" fmla="*/ 535258 h 1028668"/>
                <a:gd name="connsiteX43" fmla="*/ 528183 w 1056606"/>
                <a:gd name="connsiteY43" fmla="*/ 516404 h 1028668"/>
                <a:gd name="connsiteX44" fmla="*/ 377354 w 1056606"/>
                <a:gd name="connsiteY44" fmla="*/ 459843 h 1028668"/>
                <a:gd name="connsiteX45" fmla="*/ 367927 w 1056606"/>
                <a:gd name="connsiteY45" fmla="*/ 563538 h 1028668"/>
                <a:gd name="connsiteX46" fmla="*/ 367927 w 1056606"/>
                <a:gd name="connsiteY46" fmla="*/ 780355 h 1028668"/>
                <a:gd name="connsiteX47" fmla="*/ 179391 w 1056606"/>
                <a:gd name="connsiteY47" fmla="*/ 384429 h 1028668"/>
                <a:gd name="connsiteX48" fmla="*/ 217098 w 1056606"/>
                <a:gd name="connsiteY48" fmla="*/ 327868 h 1028668"/>
                <a:gd name="connsiteX49" fmla="*/ 301939 w 1056606"/>
                <a:gd name="connsiteY49" fmla="*/ 318441 h 1028668"/>
                <a:gd name="connsiteX50" fmla="*/ 556463 w 1056606"/>
                <a:gd name="connsiteY50" fmla="*/ 280734 h 1028668"/>
                <a:gd name="connsiteX51" fmla="*/ 575317 w 1056606"/>
                <a:gd name="connsiteY51" fmla="*/ 252453 h 1028668"/>
                <a:gd name="connsiteX52" fmla="*/ 518756 w 1056606"/>
                <a:gd name="connsiteY52" fmla="*/ 195893 h 1028668"/>
                <a:gd name="connsiteX53" fmla="*/ 405634 w 1056606"/>
                <a:gd name="connsiteY53" fmla="*/ 120478 h 1028668"/>
                <a:gd name="connsiteX54" fmla="*/ 330220 w 1056606"/>
                <a:gd name="connsiteY54" fmla="*/ 167612 h 1028668"/>
                <a:gd name="connsiteX55" fmla="*/ 339646 w 1056606"/>
                <a:gd name="connsiteY55" fmla="*/ 375002 h 1028668"/>
                <a:gd name="connsiteX56" fmla="*/ 358500 w 1056606"/>
                <a:gd name="connsiteY56" fmla="*/ 431563 h 1028668"/>
                <a:gd name="connsiteX57" fmla="*/ 547036 w 1056606"/>
                <a:gd name="connsiteY57" fmla="*/ 535258 h 1028668"/>
                <a:gd name="connsiteX58" fmla="*/ 603597 w 1056606"/>
                <a:gd name="connsiteY58" fmla="*/ 544684 h 1028668"/>
                <a:gd name="connsiteX59" fmla="*/ 641304 w 1056606"/>
                <a:gd name="connsiteY59" fmla="*/ 535258 h 1028668"/>
                <a:gd name="connsiteX60" fmla="*/ 631877 w 1056606"/>
                <a:gd name="connsiteY60" fmla="*/ 506977 h 1028668"/>
                <a:gd name="connsiteX61" fmla="*/ 575317 w 1056606"/>
                <a:gd name="connsiteY61" fmla="*/ 516404 h 1028668"/>
                <a:gd name="connsiteX62" fmla="*/ 565890 w 1056606"/>
                <a:gd name="connsiteY62" fmla="*/ 544684 h 1028668"/>
                <a:gd name="connsiteX63" fmla="*/ 528183 w 1056606"/>
                <a:gd name="connsiteY63" fmla="*/ 629526 h 1028668"/>
                <a:gd name="connsiteX64" fmla="*/ 481048 w 1056606"/>
                <a:gd name="connsiteY64" fmla="*/ 714367 h 1028668"/>
                <a:gd name="connsiteX65" fmla="*/ 452768 w 1056606"/>
                <a:gd name="connsiteY65" fmla="*/ 704940 h 1028668"/>
                <a:gd name="connsiteX66" fmla="*/ 405634 w 1056606"/>
                <a:gd name="connsiteY66" fmla="*/ 601245 h 1028668"/>
                <a:gd name="connsiteX67" fmla="*/ 433914 w 1056606"/>
                <a:gd name="connsiteY67" fmla="*/ 516404 h 1028668"/>
                <a:gd name="connsiteX68" fmla="*/ 688438 w 1056606"/>
                <a:gd name="connsiteY68" fmla="*/ 431563 h 1028668"/>
                <a:gd name="connsiteX69" fmla="*/ 650731 w 1056606"/>
                <a:gd name="connsiteY69" fmla="*/ 327868 h 1028668"/>
                <a:gd name="connsiteX70" fmla="*/ 622451 w 1056606"/>
                <a:gd name="connsiteY70" fmla="*/ 299588 h 1028668"/>
                <a:gd name="connsiteX71" fmla="*/ 396207 w 1056606"/>
                <a:gd name="connsiteY71" fmla="*/ 186466 h 1028668"/>
                <a:gd name="connsiteX72" fmla="*/ 301939 w 1056606"/>
                <a:gd name="connsiteY72" fmla="*/ 177039 h 1028668"/>
                <a:gd name="connsiteX73" fmla="*/ 254805 w 1056606"/>
                <a:gd name="connsiteY73" fmla="*/ 186466 h 1028668"/>
                <a:gd name="connsiteX74" fmla="*/ 349073 w 1056606"/>
                <a:gd name="connsiteY74" fmla="*/ 412709 h 1028668"/>
                <a:gd name="connsiteX75" fmla="*/ 537609 w 1056606"/>
                <a:gd name="connsiteY75" fmla="*/ 582392 h 1028668"/>
                <a:gd name="connsiteX76" fmla="*/ 641304 w 1056606"/>
                <a:gd name="connsiteY76" fmla="*/ 610672 h 1028668"/>
                <a:gd name="connsiteX77" fmla="*/ 660158 w 1056606"/>
                <a:gd name="connsiteY77" fmla="*/ 572965 h 1028668"/>
                <a:gd name="connsiteX78" fmla="*/ 660158 w 1056606"/>
                <a:gd name="connsiteY78" fmla="*/ 450416 h 1028668"/>
                <a:gd name="connsiteX79" fmla="*/ 641304 w 1056606"/>
                <a:gd name="connsiteY79" fmla="*/ 412709 h 1028668"/>
                <a:gd name="connsiteX80" fmla="*/ 594170 w 1056606"/>
                <a:gd name="connsiteY80" fmla="*/ 403282 h 1028668"/>
                <a:gd name="connsiteX81" fmla="*/ 518756 w 1056606"/>
                <a:gd name="connsiteY81" fmla="*/ 375002 h 1028668"/>
                <a:gd name="connsiteX82" fmla="*/ 358500 w 1056606"/>
                <a:gd name="connsiteY82" fmla="*/ 393856 h 1028668"/>
                <a:gd name="connsiteX83" fmla="*/ 320793 w 1056606"/>
                <a:gd name="connsiteY83" fmla="*/ 610672 h 1028668"/>
                <a:gd name="connsiteX84" fmla="*/ 396207 w 1056606"/>
                <a:gd name="connsiteY84" fmla="*/ 657806 h 1028668"/>
                <a:gd name="connsiteX85" fmla="*/ 433914 w 1056606"/>
                <a:gd name="connsiteY85" fmla="*/ 714367 h 1028668"/>
                <a:gd name="connsiteX86" fmla="*/ 481048 w 1056606"/>
                <a:gd name="connsiteY86" fmla="*/ 770928 h 1028668"/>
                <a:gd name="connsiteX87" fmla="*/ 471622 w 1056606"/>
                <a:gd name="connsiteY87" fmla="*/ 799208 h 1028668"/>
                <a:gd name="connsiteX88" fmla="*/ 207671 w 1056606"/>
                <a:gd name="connsiteY88" fmla="*/ 601245 h 1028668"/>
                <a:gd name="connsiteX89" fmla="*/ 188818 w 1056606"/>
                <a:gd name="connsiteY89" fmla="*/ 516404 h 1028668"/>
                <a:gd name="connsiteX90" fmla="*/ 245378 w 1056606"/>
                <a:gd name="connsiteY90" fmla="*/ 393856 h 1028668"/>
                <a:gd name="connsiteX91" fmla="*/ 330220 w 1056606"/>
                <a:gd name="connsiteY91" fmla="*/ 365575 h 1028668"/>
                <a:gd name="connsiteX92" fmla="*/ 396207 w 1056606"/>
                <a:gd name="connsiteY92" fmla="*/ 346722 h 1028668"/>
                <a:gd name="connsiteX93" fmla="*/ 499902 w 1056606"/>
                <a:gd name="connsiteY93" fmla="*/ 356148 h 1028668"/>
                <a:gd name="connsiteX94" fmla="*/ 528183 w 1056606"/>
                <a:gd name="connsiteY94" fmla="*/ 431563 h 1028668"/>
                <a:gd name="connsiteX95" fmla="*/ 565890 w 1056606"/>
                <a:gd name="connsiteY95" fmla="*/ 450416 h 1028668"/>
                <a:gd name="connsiteX96" fmla="*/ 603597 w 1056606"/>
                <a:gd name="connsiteY96" fmla="*/ 195893 h 1028668"/>
                <a:gd name="connsiteX97" fmla="*/ 433914 w 1056606"/>
                <a:gd name="connsiteY97" fmla="*/ 120478 h 1028668"/>
                <a:gd name="connsiteX98" fmla="*/ 217098 w 1056606"/>
                <a:gd name="connsiteY98" fmla="*/ 243027 h 1028668"/>
                <a:gd name="connsiteX99" fmla="*/ 226525 w 1056606"/>
                <a:gd name="connsiteY99" fmla="*/ 290161 h 1028668"/>
                <a:gd name="connsiteX100" fmla="*/ 235952 w 1056606"/>
                <a:gd name="connsiteY100" fmla="*/ 318441 h 1028668"/>
                <a:gd name="connsiteX101" fmla="*/ 283086 w 1056606"/>
                <a:gd name="connsiteY101" fmla="*/ 346722 h 1028668"/>
                <a:gd name="connsiteX102" fmla="*/ 386780 w 1056606"/>
                <a:gd name="connsiteY102" fmla="*/ 422136 h 1028668"/>
                <a:gd name="connsiteX103" fmla="*/ 481048 w 1056606"/>
                <a:gd name="connsiteY103" fmla="*/ 459843 h 1028668"/>
                <a:gd name="connsiteX104" fmla="*/ 575317 w 1056606"/>
                <a:gd name="connsiteY104" fmla="*/ 431563 h 1028668"/>
                <a:gd name="connsiteX105" fmla="*/ 537609 w 1056606"/>
                <a:gd name="connsiteY105" fmla="*/ 271307 h 1028668"/>
                <a:gd name="connsiteX106" fmla="*/ 462195 w 1056606"/>
                <a:gd name="connsiteY106" fmla="*/ 261880 h 1028668"/>
                <a:gd name="connsiteX107" fmla="*/ 339646 w 1056606"/>
                <a:gd name="connsiteY107" fmla="*/ 337295 h 1028668"/>
                <a:gd name="connsiteX108" fmla="*/ 320793 w 1056606"/>
                <a:gd name="connsiteY108" fmla="*/ 440990 h 1028668"/>
                <a:gd name="connsiteX109" fmla="*/ 301939 w 1056606"/>
                <a:gd name="connsiteY109" fmla="*/ 497550 h 1028668"/>
                <a:gd name="connsiteX110" fmla="*/ 471622 w 1056606"/>
                <a:gd name="connsiteY110" fmla="*/ 638952 h 1028668"/>
                <a:gd name="connsiteX111" fmla="*/ 556463 w 1056606"/>
                <a:gd name="connsiteY111" fmla="*/ 667233 h 1028668"/>
                <a:gd name="connsiteX112" fmla="*/ 584743 w 1056606"/>
                <a:gd name="connsiteY112" fmla="*/ 676660 h 1028668"/>
                <a:gd name="connsiteX113" fmla="*/ 613024 w 1056606"/>
                <a:gd name="connsiteY113" fmla="*/ 667233 h 1028668"/>
                <a:gd name="connsiteX114" fmla="*/ 679011 w 1056606"/>
                <a:gd name="connsiteY114" fmla="*/ 620099 h 1028668"/>
                <a:gd name="connsiteX115" fmla="*/ 707292 w 1056606"/>
                <a:gd name="connsiteY115" fmla="*/ 667233 h 1028668"/>
                <a:gd name="connsiteX116" fmla="*/ 565890 w 1056606"/>
                <a:gd name="connsiteY116" fmla="*/ 827489 h 1028668"/>
                <a:gd name="connsiteX117" fmla="*/ 471622 w 1056606"/>
                <a:gd name="connsiteY117" fmla="*/ 902903 h 1028668"/>
                <a:gd name="connsiteX118" fmla="*/ 396207 w 1056606"/>
                <a:gd name="connsiteY118" fmla="*/ 827489 h 1028668"/>
                <a:gd name="connsiteX119" fmla="*/ 207671 w 1056606"/>
                <a:gd name="connsiteY119" fmla="*/ 535258 h 1028668"/>
                <a:gd name="connsiteX120" fmla="*/ 226525 w 1056606"/>
                <a:gd name="connsiteY120" fmla="*/ 478697 h 1028668"/>
                <a:gd name="connsiteX121" fmla="*/ 273659 w 1056606"/>
                <a:gd name="connsiteY121" fmla="*/ 469270 h 1028668"/>
                <a:gd name="connsiteX122" fmla="*/ 415061 w 1056606"/>
                <a:gd name="connsiteY122" fmla="*/ 478697 h 1028668"/>
                <a:gd name="connsiteX123" fmla="*/ 443341 w 1056606"/>
                <a:gd name="connsiteY123" fmla="*/ 497550 h 1028668"/>
                <a:gd name="connsiteX124" fmla="*/ 471622 w 1056606"/>
                <a:gd name="connsiteY124" fmla="*/ 506977 h 1028668"/>
                <a:gd name="connsiteX125" fmla="*/ 556463 w 1056606"/>
                <a:gd name="connsiteY125" fmla="*/ 525831 h 1028668"/>
                <a:gd name="connsiteX126" fmla="*/ 584743 w 1056606"/>
                <a:gd name="connsiteY126" fmla="*/ 554111 h 1028668"/>
                <a:gd name="connsiteX127" fmla="*/ 603597 w 1056606"/>
                <a:gd name="connsiteY127" fmla="*/ 582392 h 1028668"/>
                <a:gd name="connsiteX128" fmla="*/ 641304 w 1056606"/>
                <a:gd name="connsiteY128" fmla="*/ 572965 h 1028668"/>
                <a:gd name="connsiteX129" fmla="*/ 650731 w 1056606"/>
                <a:gd name="connsiteY129" fmla="*/ 535258 h 1028668"/>
                <a:gd name="connsiteX130" fmla="*/ 660158 w 1056606"/>
                <a:gd name="connsiteY130" fmla="*/ 506977 h 1028668"/>
                <a:gd name="connsiteX131" fmla="*/ 650731 w 1056606"/>
                <a:gd name="connsiteY131" fmla="*/ 469270 h 1028668"/>
                <a:gd name="connsiteX132" fmla="*/ 603597 w 1056606"/>
                <a:gd name="connsiteY132" fmla="*/ 403282 h 1028668"/>
                <a:gd name="connsiteX133" fmla="*/ 575317 w 1056606"/>
                <a:gd name="connsiteY133" fmla="*/ 393856 h 1028668"/>
                <a:gd name="connsiteX134" fmla="*/ 518756 w 1056606"/>
                <a:gd name="connsiteY134" fmla="*/ 365575 h 1028668"/>
                <a:gd name="connsiteX135" fmla="*/ 443341 w 1056606"/>
                <a:gd name="connsiteY135" fmla="*/ 375002 h 1028668"/>
                <a:gd name="connsiteX136" fmla="*/ 433914 w 1056606"/>
                <a:gd name="connsiteY136" fmla="*/ 412709 h 1028668"/>
                <a:gd name="connsiteX137" fmla="*/ 471622 w 1056606"/>
                <a:gd name="connsiteY137" fmla="*/ 478697 h 1028668"/>
                <a:gd name="connsiteX138" fmla="*/ 518756 w 1056606"/>
                <a:gd name="connsiteY138" fmla="*/ 544684 h 1028668"/>
                <a:gd name="connsiteX139" fmla="*/ 547036 w 1056606"/>
                <a:gd name="connsiteY139" fmla="*/ 601245 h 1028668"/>
                <a:gd name="connsiteX140" fmla="*/ 575317 w 1056606"/>
                <a:gd name="connsiteY140" fmla="*/ 629526 h 1028668"/>
                <a:gd name="connsiteX141" fmla="*/ 613024 w 1056606"/>
                <a:gd name="connsiteY141" fmla="*/ 638952 h 1028668"/>
                <a:gd name="connsiteX142" fmla="*/ 622451 w 1056606"/>
                <a:gd name="connsiteY142" fmla="*/ 431563 h 1028668"/>
                <a:gd name="connsiteX143" fmla="*/ 490475 w 1056606"/>
                <a:gd name="connsiteY143" fmla="*/ 469270 h 1028668"/>
                <a:gd name="connsiteX144" fmla="*/ 462195 w 1056606"/>
                <a:gd name="connsiteY144" fmla="*/ 506977 h 1028668"/>
                <a:gd name="connsiteX145" fmla="*/ 547036 w 1056606"/>
                <a:gd name="connsiteY145" fmla="*/ 686086 h 1028668"/>
                <a:gd name="connsiteX146" fmla="*/ 631877 w 1056606"/>
                <a:gd name="connsiteY146" fmla="*/ 695513 h 1028668"/>
                <a:gd name="connsiteX147" fmla="*/ 716719 w 1056606"/>
                <a:gd name="connsiteY147" fmla="*/ 686086 h 1028668"/>
                <a:gd name="connsiteX148" fmla="*/ 876974 w 1056606"/>
                <a:gd name="connsiteY148" fmla="*/ 488124 h 1028668"/>
                <a:gd name="connsiteX149" fmla="*/ 886401 w 1056606"/>
                <a:gd name="connsiteY149" fmla="*/ 450416 h 1028668"/>
                <a:gd name="connsiteX150" fmla="*/ 782706 w 1056606"/>
                <a:gd name="connsiteY150" fmla="*/ 497550 h 1028668"/>
                <a:gd name="connsiteX151" fmla="*/ 754426 w 1056606"/>
                <a:gd name="connsiteY151" fmla="*/ 516404 h 1028668"/>
                <a:gd name="connsiteX152" fmla="*/ 773279 w 1056606"/>
                <a:gd name="connsiteY152" fmla="*/ 572965 h 1028668"/>
                <a:gd name="connsiteX153" fmla="*/ 829840 w 1056606"/>
                <a:gd name="connsiteY153" fmla="*/ 563538 h 1028668"/>
                <a:gd name="connsiteX154" fmla="*/ 876974 w 1056606"/>
                <a:gd name="connsiteY154" fmla="*/ 412709 h 1028668"/>
                <a:gd name="connsiteX155" fmla="*/ 867547 w 1056606"/>
                <a:gd name="connsiteY155" fmla="*/ 318441 h 1028668"/>
                <a:gd name="connsiteX156" fmla="*/ 829840 w 1056606"/>
                <a:gd name="connsiteY156" fmla="*/ 309014 h 1028668"/>
                <a:gd name="connsiteX157" fmla="*/ 641304 w 1056606"/>
                <a:gd name="connsiteY157" fmla="*/ 346722 h 1028668"/>
                <a:gd name="connsiteX158" fmla="*/ 650731 w 1056606"/>
                <a:gd name="connsiteY158" fmla="*/ 384429 h 1028668"/>
                <a:gd name="connsiteX159" fmla="*/ 744999 w 1056606"/>
                <a:gd name="connsiteY159" fmla="*/ 440990 h 1028668"/>
                <a:gd name="connsiteX160" fmla="*/ 876974 w 1056606"/>
                <a:gd name="connsiteY160" fmla="*/ 412709 h 1028668"/>
                <a:gd name="connsiteX161" fmla="*/ 905255 w 1056606"/>
                <a:gd name="connsiteY161" fmla="*/ 327868 h 1028668"/>
                <a:gd name="connsiteX162" fmla="*/ 810987 w 1056606"/>
                <a:gd name="connsiteY162" fmla="*/ 63917 h 1028668"/>
                <a:gd name="connsiteX163" fmla="*/ 744999 w 1056606"/>
                <a:gd name="connsiteY163" fmla="*/ 26210 h 1028668"/>
                <a:gd name="connsiteX164" fmla="*/ 650731 w 1056606"/>
                <a:gd name="connsiteY164" fmla="*/ 35637 h 1028668"/>
                <a:gd name="connsiteX165" fmla="*/ 631877 w 1056606"/>
                <a:gd name="connsiteY165" fmla="*/ 63917 h 1028668"/>
                <a:gd name="connsiteX166" fmla="*/ 622451 w 1056606"/>
                <a:gd name="connsiteY166" fmla="*/ 92198 h 1028668"/>
                <a:gd name="connsiteX167" fmla="*/ 594170 w 1056606"/>
                <a:gd name="connsiteY167" fmla="*/ 139332 h 1028668"/>
                <a:gd name="connsiteX168" fmla="*/ 613024 w 1056606"/>
                <a:gd name="connsiteY168" fmla="*/ 233600 h 1028668"/>
                <a:gd name="connsiteX169" fmla="*/ 820413 w 1056606"/>
                <a:gd name="connsiteY169" fmla="*/ 252453 h 1028668"/>
                <a:gd name="connsiteX170" fmla="*/ 839267 w 1056606"/>
                <a:gd name="connsiteY170" fmla="*/ 111051 h 1028668"/>
                <a:gd name="connsiteX171" fmla="*/ 801560 w 1056606"/>
                <a:gd name="connsiteY171" fmla="*/ 92198 h 1028668"/>
                <a:gd name="connsiteX172" fmla="*/ 650731 w 1056606"/>
                <a:gd name="connsiteY172" fmla="*/ 129905 h 1028668"/>
                <a:gd name="connsiteX173" fmla="*/ 603597 w 1056606"/>
                <a:gd name="connsiteY173" fmla="*/ 346722 h 1028668"/>
                <a:gd name="connsiteX174" fmla="*/ 660158 w 1056606"/>
                <a:gd name="connsiteY174" fmla="*/ 403282 h 1028668"/>
                <a:gd name="connsiteX175" fmla="*/ 744999 w 1056606"/>
                <a:gd name="connsiteY175" fmla="*/ 431563 h 1028668"/>
                <a:gd name="connsiteX176" fmla="*/ 782706 w 1056606"/>
                <a:gd name="connsiteY176" fmla="*/ 422136 h 1028668"/>
                <a:gd name="connsiteX177" fmla="*/ 792133 w 1056606"/>
                <a:gd name="connsiteY177" fmla="*/ 393856 h 1028668"/>
                <a:gd name="connsiteX178" fmla="*/ 763853 w 1056606"/>
                <a:gd name="connsiteY178" fmla="*/ 243027 h 1028668"/>
                <a:gd name="connsiteX179" fmla="*/ 735572 w 1056606"/>
                <a:gd name="connsiteY179" fmla="*/ 214746 h 1028668"/>
                <a:gd name="connsiteX180" fmla="*/ 509329 w 1056606"/>
                <a:gd name="connsiteY180" fmla="*/ 327868 h 1028668"/>
                <a:gd name="connsiteX181" fmla="*/ 528183 w 1056606"/>
                <a:gd name="connsiteY181" fmla="*/ 554111 h 1028668"/>
                <a:gd name="connsiteX182" fmla="*/ 679011 w 1056606"/>
                <a:gd name="connsiteY182" fmla="*/ 723794 h 1028668"/>
                <a:gd name="connsiteX183" fmla="*/ 744999 w 1056606"/>
                <a:gd name="connsiteY183" fmla="*/ 742647 h 1028668"/>
                <a:gd name="connsiteX184" fmla="*/ 773279 w 1056606"/>
                <a:gd name="connsiteY184" fmla="*/ 733221 h 1028668"/>
                <a:gd name="connsiteX185" fmla="*/ 820413 w 1056606"/>
                <a:gd name="connsiteY185" fmla="*/ 676660 h 1028668"/>
                <a:gd name="connsiteX186" fmla="*/ 801560 w 1056606"/>
                <a:gd name="connsiteY186" fmla="*/ 563538 h 1028668"/>
                <a:gd name="connsiteX187" fmla="*/ 763853 w 1056606"/>
                <a:gd name="connsiteY187" fmla="*/ 554111 h 1028668"/>
                <a:gd name="connsiteX188" fmla="*/ 613024 w 1056606"/>
                <a:gd name="connsiteY188" fmla="*/ 582392 h 1028668"/>
                <a:gd name="connsiteX189" fmla="*/ 556463 w 1056606"/>
                <a:gd name="connsiteY189" fmla="*/ 638952 h 1028668"/>
                <a:gd name="connsiteX190" fmla="*/ 547036 w 1056606"/>
                <a:gd name="connsiteY190" fmla="*/ 667233 h 1028668"/>
                <a:gd name="connsiteX191" fmla="*/ 631877 w 1056606"/>
                <a:gd name="connsiteY191" fmla="*/ 686086 h 1028668"/>
                <a:gd name="connsiteX192" fmla="*/ 707292 w 1056606"/>
                <a:gd name="connsiteY192" fmla="*/ 638952 h 1028668"/>
                <a:gd name="connsiteX193" fmla="*/ 744999 w 1056606"/>
                <a:gd name="connsiteY193" fmla="*/ 478697 h 1028668"/>
                <a:gd name="connsiteX194" fmla="*/ 716719 w 1056606"/>
                <a:gd name="connsiteY194" fmla="*/ 440990 h 1028668"/>
                <a:gd name="connsiteX195" fmla="*/ 575317 w 1056606"/>
                <a:gd name="connsiteY195" fmla="*/ 488124 h 1028668"/>
                <a:gd name="connsiteX196" fmla="*/ 584743 w 1056606"/>
                <a:gd name="connsiteY196" fmla="*/ 620099 h 1028668"/>
                <a:gd name="connsiteX197" fmla="*/ 631877 w 1056606"/>
                <a:gd name="connsiteY197" fmla="*/ 638952 h 1028668"/>
                <a:gd name="connsiteX198" fmla="*/ 744999 w 1056606"/>
                <a:gd name="connsiteY198" fmla="*/ 582392 h 1028668"/>
                <a:gd name="connsiteX199" fmla="*/ 744999 w 1056606"/>
                <a:gd name="connsiteY199" fmla="*/ 356148 h 1028668"/>
                <a:gd name="connsiteX200" fmla="*/ 697865 w 1056606"/>
                <a:gd name="connsiteY200" fmla="*/ 346722 h 1028668"/>
                <a:gd name="connsiteX201" fmla="*/ 537609 w 1056606"/>
                <a:gd name="connsiteY201" fmla="*/ 393856 h 1028668"/>
                <a:gd name="connsiteX202" fmla="*/ 518756 w 1056606"/>
                <a:gd name="connsiteY202" fmla="*/ 440990 h 1028668"/>
                <a:gd name="connsiteX203" fmla="*/ 547036 w 1056606"/>
                <a:gd name="connsiteY203" fmla="*/ 506977 h 1028668"/>
                <a:gd name="connsiteX204" fmla="*/ 782706 w 1056606"/>
                <a:gd name="connsiteY204" fmla="*/ 431563 h 1028668"/>
                <a:gd name="connsiteX205" fmla="*/ 782706 w 1056606"/>
                <a:gd name="connsiteY205" fmla="*/ 186466 h 1028668"/>
                <a:gd name="connsiteX206" fmla="*/ 754426 w 1056606"/>
                <a:gd name="connsiteY206" fmla="*/ 158185 h 1028668"/>
                <a:gd name="connsiteX207" fmla="*/ 707292 w 1056606"/>
                <a:gd name="connsiteY207" fmla="*/ 148759 h 1028668"/>
                <a:gd name="connsiteX208" fmla="*/ 490475 w 1056606"/>
                <a:gd name="connsiteY208" fmla="*/ 205319 h 1028668"/>
                <a:gd name="connsiteX209" fmla="*/ 424488 w 1056606"/>
                <a:gd name="connsiteY209" fmla="*/ 375002 h 1028668"/>
                <a:gd name="connsiteX210" fmla="*/ 688438 w 1056606"/>
                <a:gd name="connsiteY210" fmla="*/ 535258 h 1028668"/>
                <a:gd name="connsiteX211" fmla="*/ 773279 w 1056606"/>
                <a:gd name="connsiteY211" fmla="*/ 478697 h 1028668"/>
                <a:gd name="connsiteX212" fmla="*/ 679011 w 1056606"/>
                <a:gd name="connsiteY212" fmla="*/ 280734 h 1028668"/>
                <a:gd name="connsiteX213" fmla="*/ 556463 w 1056606"/>
                <a:gd name="connsiteY213" fmla="*/ 243027 h 1028668"/>
                <a:gd name="connsiteX214" fmla="*/ 490475 w 1056606"/>
                <a:gd name="connsiteY214" fmla="*/ 224173 h 1028668"/>
                <a:gd name="connsiteX215" fmla="*/ 320793 w 1056606"/>
                <a:gd name="connsiteY215" fmla="*/ 214746 h 1028668"/>
                <a:gd name="connsiteX216" fmla="*/ 245378 w 1056606"/>
                <a:gd name="connsiteY216" fmla="*/ 224173 h 1028668"/>
                <a:gd name="connsiteX217" fmla="*/ 292512 w 1056606"/>
                <a:gd name="connsiteY217" fmla="*/ 271307 h 1028668"/>
                <a:gd name="connsiteX218" fmla="*/ 509329 w 1056606"/>
                <a:gd name="connsiteY218" fmla="*/ 403282 h 1028668"/>
                <a:gd name="connsiteX219" fmla="*/ 622451 w 1056606"/>
                <a:gd name="connsiteY219" fmla="*/ 469270 h 1028668"/>
                <a:gd name="connsiteX220" fmla="*/ 660158 w 1056606"/>
                <a:gd name="connsiteY220" fmla="*/ 478697 h 1028668"/>
                <a:gd name="connsiteX221" fmla="*/ 688438 w 1056606"/>
                <a:gd name="connsiteY221" fmla="*/ 469270 h 1028668"/>
                <a:gd name="connsiteX222" fmla="*/ 631877 w 1056606"/>
                <a:gd name="connsiteY222" fmla="*/ 365575 h 1028668"/>
                <a:gd name="connsiteX223" fmla="*/ 528183 w 1056606"/>
                <a:gd name="connsiteY223" fmla="*/ 327868 h 1028668"/>
                <a:gd name="connsiteX224" fmla="*/ 405634 w 1056606"/>
                <a:gd name="connsiteY224" fmla="*/ 299588 h 1028668"/>
                <a:gd name="connsiteX225" fmla="*/ 301939 w 1056606"/>
                <a:gd name="connsiteY225" fmla="*/ 309014 h 1028668"/>
                <a:gd name="connsiteX226" fmla="*/ 320793 w 1056606"/>
                <a:gd name="connsiteY226" fmla="*/ 384429 h 1028668"/>
                <a:gd name="connsiteX227" fmla="*/ 396207 w 1056606"/>
                <a:gd name="connsiteY227" fmla="*/ 422136 h 1028668"/>
                <a:gd name="connsiteX228" fmla="*/ 462195 w 1056606"/>
                <a:gd name="connsiteY228" fmla="*/ 459843 h 1028668"/>
                <a:gd name="connsiteX229" fmla="*/ 547036 w 1056606"/>
                <a:gd name="connsiteY229" fmla="*/ 478697 h 1028668"/>
                <a:gd name="connsiteX230" fmla="*/ 641304 w 1056606"/>
                <a:gd name="connsiteY230" fmla="*/ 506977 h 1028668"/>
                <a:gd name="connsiteX231" fmla="*/ 744999 w 1056606"/>
                <a:gd name="connsiteY231" fmla="*/ 497550 h 1028668"/>
                <a:gd name="connsiteX232" fmla="*/ 697865 w 1056606"/>
                <a:gd name="connsiteY232" fmla="*/ 422136 h 1028668"/>
                <a:gd name="connsiteX233" fmla="*/ 462195 w 1056606"/>
                <a:gd name="connsiteY233" fmla="*/ 356148 h 1028668"/>
                <a:gd name="connsiteX234" fmla="*/ 283086 w 1056606"/>
                <a:gd name="connsiteY234" fmla="*/ 375002 h 1028668"/>
                <a:gd name="connsiteX235" fmla="*/ 264232 w 1056606"/>
                <a:gd name="connsiteY235" fmla="*/ 422136 h 1028668"/>
                <a:gd name="connsiteX236" fmla="*/ 631877 w 1056606"/>
                <a:gd name="connsiteY236" fmla="*/ 610672 h 1028668"/>
                <a:gd name="connsiteX237" fmla="*/ 763853 w 1056606"/>
                <a:gd name="connsiteY237" fmla="*/ 648379 h 1028668"/>
                <a:gd name="connsiteX238" fmla="*/ 792133 w 1056606"/>
                <a:gd name="connsiteY238" fmla="*/ 638952 h 1028668"/>
                <a:gd name="connsiteX239" fmla="*/ 810987 w 1056606"/>
                <a:gd name="connsiteY239" fmla="*/ 601245 h 1028668"/>
                <a:gd name="connsiteX240" fmla="*/ 707292 w 1056606"/>
                <a:gd name="connsiteY240" fmla="*/ 422136 h 1028668"/>
                <a:gd name="connsiteX241" fmla="*/ 575317 w 1056606"/>
                <a:gd name="connsiteY241" fmla="*/ 412709 h 1028668"/>
                <a:gd name="connsiteX242" fmla="*/ 301939 w 1056606"/>
                <a:gd name="connsiteY242" fmla="*/ 525831 h 1028668"/>
                <a:gd name="connsiteX243" fmla="*/ 273659 w 1056606"/>
                <a:gd name="connsiteY243" fmla="*/ 620099 h 1028668"/>
                <a:gd name="connsiteX244" fmla="*/ 301939 w 1056606"/>
                <a:gd name="connsiteY244" fmla="*/ 686086 h 1028668"/>
                <a:gd name="connsiteX245" fmla="*/ 339646 w 1056606"/>
                <a:gd name="connsiteY245" fmla="*/ 733221 h 1028668"/>
                <a:gd name="connsiteX246" fmla="*/ 415061 w 1056606"/>
                <a:gd name="connsiteY246" fmla="*/ 761501 h 1028668"/>
                <a:gd name="connsiteX247" fmla="*/ 471622 w 1056606"/>
                <a:gd name="connsiteY247" fmla="*/ 733221 h 1028668"/>
                <a:gd name="connsiteX248" fmla="*/ 481048 w 1056606"/>
                <a:gd name="connsiteY248" fmla="*/ 695513 h 1028668"/>
                <a:gd name="connsiteX249" fmla="*/ 452768 w 1056606"/>
                <a:gd name="connsiteY249" fmla="*/ 572965 h 1028668"/>
                <a:gd name="connsiteX250" fmla="*/ 424488 w 1056606"/>
                <a:gd name="connsiteY250" fmla="*/ 554111 h 1028668"/>
                <a:gd name="connsiteX251" fmla="*/ 349073 w 1056606"/>
                <a:gd name="connsiteY251" fmla="*/ 525831 h 1028668"/>
                <a:gd name="connsiteX252" fmla="*/ 179391 w 1056606"/>
                <a:gd name="connsiteY252" fmla="*/ 572965 h 1028668"/>
                <a:gd name="connsiteX253" fmla="*/ 160537 w 1056606"/>
                <a:gd name="connsiteY253" fmla="*/ 620099 h 1028668"/>
                <a:gd name="connsiteX254" fmla="*/ 169964 w 1056606"/>
                <a:gd name="connsiteY254" fmla="*/ 657806 h 1028668"/>
                <a:gd name="connsiteX255" fmla="*/ 377354 w 1056606"/>
                <a:gd name="connsiteY255" fmla="*/ 648379 h 1028668"/>
                <a:gd name="connsiteX256" fmla="*/ 424488 w 1056606"/>
                <a:gd name="connsiteY256" fmla="*/ 591818 h 1028668"/>
                <a:gd name="connsiteX257" fmla="*/ 320793 w 1056606"/>
                <a:gd name="connsiteY257" fmla="*/ 478697 h 1028668"/>
                <a:gd name="connsiteX258" fmla="*/ 226525 w 1056606"/>
                <a:gd name="connsiteY258" fmla="*/ 516404 h 1028668"/>
                <a:gd name="connsiteX259" fmla="*/ 198244 w 1056606"/>
                <a:gd name="connsiteY259" fmla="*/ 554111 h 1028668"/>
                <a:gd name="connsiteX260" fmla="*/ 160537 w 1056606"/>
                <a:gd name="connsiteY260" fmla="*/ 610672 h 1028668"/>
                <a:gd name="connsiteX261" fmla="*/ 179391 w 1056606"/>
                <a:gd name="connsiteY261" fmla="*/ 686086 h 1028668"/>
                <a:gd name="connsiteX262" fmla="*/ 207671 w 1056606"/>
                <a:gd name="connsiteY262" fmla="*/ 704940 h 1028668"/>
                <a:gd name="connsiteX263" fmla="*/ 283086 w 1056606"/>
                <a:gd name="connsiteY263" fmla="*/ 733221 h 1028668"/>
                <a:gd name="connsiteX264" fmla="*/ 424488 w 1056606"/>
                <a:gd name="connsiteY264" fmla="*/ 667233 h 1028668"/>
                <a:gd name="connsiteX265" fmla="*/ 415061 w 1056606"/>
                <a:gd name="connsiteY265" fmla="*/ 695513 h 1028668"/>
                <a:gd name="connsiteX266" fmla="*/ 424488 w 1056606"/>
                <a:gd name="connsiteY266" fmla="*/ 855769 h 1028668"/>
                <a:gd name="connsiteX267" fmla="*/ 518756 w 1056606"/>
                <a:gd name="connsiteY267" fmla="*/ 865196 h 1028668"/>
                <a:gd name="connsiteX268" fmla="*/ 735572 w 1056606"/>
                <a:gd name="connsiteY268" fmla="*/ 827489 h 1028668"/>
                <a:gd name="connsiteX269" fmla="*/ 773279 w 1056606"/>
                <a:gd name="connsiteY269" fmla="*/ 695513 h 1028668"/>
                <a:gd name="connsiteX270" fmla="*/ 763853 w 1056606"/>
                <a:gd name="connsiteY270" fmla="*/ 638952 h 1028668"/>
                <a:gd name="connsiteX271" fmla="*/ 716719 w 1056606"/>
                <a:gd name="connsiteY271" fmla="*/ 620099 h 1028668"/>
                <a:gd name="connsiteX272" fmla="*/ 679011 w 1056606"/>
                <a:gd name="connsiteY272" fmla="*/ 629526 h 1028668"/>
                <a:gd name="connsiteX273" fmla="*/ 650731 w 1056606"/>
                <a:gd name="connsiteY273" fmla="*/ 638952 h 1028668"/>
                <a:gd name="connsiteX274" fmla="*/ 613024 w 1056606"/>
                <a:gd name="connsiteY274" fmla="*/ 723794 h 1028668"/>
                <a:gd name="connsiteX275" fmla="*/ 688438 w 1056606"/>
                <a:gd name="connsiteY275" fmla="*/ 752074 h 1028668"/>
                <a:gd name="connsiteX276" fmla="*/ 810987 w 1056606"/>
                <a:gd name="connsiteY276" fmla="*/ 582392 h 1028668"/>
                <a:gd name="connsiteX277" fmla="*/ 829840 w 1056606"/>
                <a:gd name="connsiteY277" fmla="*/ 459843 h 1028668"/>
                <a:gd name="connsiteX278" fmla="*/ 810987 w 1056606"/>
                <a:gd name="connsiteY278" fmla="*/ 412709 h 1028668"/>
                <a:gd name="connsiteX279" fmla="*/ 744999 w 1056606"/>
                <a:gd name="connsiteY279" fmla="*/ 431563 h 1028668"/>
                <a:gd name="connsiteX280" fmla="*/ 716719 w 1056606"/>
                <a:gd name="connsiteY280" fmla="*/ 459843 h 1028668"/>
                <a:gd name="connsiteX281" fmla="*/ 707292 w 1056606"/>
                <a:gd name="connsiteY281" fmla="*/ 488124 h 1028668"/>
                <a:gd name="connsiteX282" fmla="*/ 669585 w 1056606"/>
                <a:gd name="connsiteY282" fmla="*/ 554111 h 1028668"/>
                <a:gd name="connsiteX283" fmla="*/ 782706 w 1056606"/>
                <a:gd name="connsiteY283" fmla="*/ 620099 h 1028668"/>
                <a:gd name="connsiteX284" fmla="*/ 971242 w 1056606"/>
                <a:gd name="connsiteY284" fmla="*/ 488124 h 1028668"/>
                <a:gd name="connsiteX285" fmla="*/ 990096 w 1056606"/>
                <a:gd name="connsiteY285" fmla="*/ 214746 h 1028668"/>
                <a:gd name="connsiteX286" fmla="*/ 952389 w 1056606"/>
                <a:gd name="connsiteY286" fmla="*/ 195893 h 1028668"/>
                <a:gd name="connsiteX287" fmla="*/ 848694 w 1056606"/>
                <a:gd name="connsiteY287" fmla="*/ 214746 h 1028668"/>
                <a:gd name="connsiteX288" fmla="*/ 754426 w 1056606"/>
                <a:gd name="connsiteY288" fmla="*/ 318441 h 1028668"/>
                <a:gd name="connsiteX289" fmla="*/ 763853 w 1056606"/>
                <a:gd name="connsiteY289" fmla="*/ 365575 h 1028668"/>
                <a:gd name="connsiteX290" fmla="*/ 914681 w 1056606"/>
                <a:gd name="connsiteY290" fmla="*/ 356148 h 1028668"/>
                <a:gd name="connsiteX291" fmla="*/ 905255 w 1056606"/>
                <a:gd name="connsiteY291" fmla="*/ 54491 h 1028668"/>
                <a:gd name="connsiteX292" fmla="*/ 867547 w 1056606"/>
                <a:gd name="connsiteY292" fmla="*/ 35637 h 1028668"/>
                <a:gd name="connsiteX293" fmla="*/ 810987 w 1056606"/>
                <a:gd name="connsiteY293" fmla="*/ 16783 h 1028668"/>
                <a:gd name="connsiteX294" fmla="*/ 669585 w 1056606"/>
                <a:gd name="connsiteY294" fmla="*/ 26210 h 1028668"/>
                <a:gd name="connsiteX295" fmla="*/ 641304 w 1056606"/>
                <a:gd name="connsiteY295" fmla="*/ 45064 h 1028668"/>
                <a:gd name="connsiteX296" fmla="*/ 594170 w 1056606"/>
                <a:gd name="connsiteY296" fmla="*/ 82771 h 1028668"/>
                <a:gd name="connsiteX297" fmla="*/ 594170 w 1056606"/>
                <a:gd name="connsiteY297" fmla="*/ 139332 h 1028668"/>
                <a:gd name="connsiteX298" fmla="*/ 424488 w 1056606"/>
                <a:gd name="connsiteY298" fmla="*/ 403282 h 1028668"/>
                <a:gd name="connsiteX299" fmla="*/ 415061 w 1056606"/>
                <a:gd name="connsiteY299" fmla="*/ 450416 h 1028668"/>
                <a:gd name="connsiteX300" fmla="*/ 726145 w 1056606"/>
                <a:gd name="connsiteY300" fmla="*/ 591818 h 1028668"/>
                <a:gd name="connsiteX301" fmla="*/ 924108 w 1056606"/>
                <a:gd name="connsiteY301" fmla="*/ 440990 h 1028668"/>
                <a:gd name="connsiteX302" fmla="*/ 933535 w 1056606"/>
                <a:gd name="connsiteY302" fmla="*/ 403282 h 1028668"/>
                <a:gd name="connsiteX303" fmla="*/ 924108 w 1056606"/>
                <a:gd name="connsiteY303" fmla="*/ 318441 h 1028668"/>
                <a:gd name="connsiteX304" fmla="*/ 905255 w 1056606"/>
                <a:gd name="connsiteY304" fmla="*/ 290161 h 1028668"/>
                <a:gd name="connsiteX305" fmla="*/ 839267 w 1056606"/>
                <a:gd name="connsiteY305" fmla="*/ 309014 h 1028668"/>
                <a:gd name="connsiteX306" fmla="*/ 763853 w 1056606"/>
                <a:gd name="connsiteY306" fmla="*/ 384429 h 1028668"/>
                <a:gd name="connsiteX307" fmla="*/ 744999 w 1056606"/>
                <a:gd name="connsiteY307" fmla="*/ 440990 h 1028668"/>
                <a:gd name="connsiteX308" fmla="*/ 726145 w 1056606"/>
                <a:gd name="connsiteY308" fmla="*/ 478697 h 1028668"/>
                <a:gd name="connsiteX309" fmla="*/ 688438 w 1056606"/>
                <a:gd name="connsiteY309" fmla="*/ 601245 h 1028668"/>
                <a:gd name="connsiteX310" fmla="*/ 716719 w 1056606"/>
                <a:gd name="connsiteY310" fmla="*/ 686086 h 1028668"/>
                <a:gd name="connsiteX311" fmla="*/ 810987 w 1056606"/>
                <a:gd name="connsiteY311" fmla="*/ 638952 h 1028668"/>
                <a:gd name="connsiteX312" fmla="*/ 810987 w 1056606"/>
                <a:gd name="connsiteY312" fmla="*/ 412709 h 1028668"/>
                <a:gd name="connsiteX313" fmla="*/ 763853 w 1056606"/>
                <a:gd name="connsiteY313" fmla="*/ 375002 h 1028668"/>
                <a:gd name="connsiteX314" fmla="*/ 688438 w 1056606"/>
                <a:gd name="connsiteY314" fmla="*/ 384429 h 1028668"/>
                <a:gd name="connsiteX315" fmla="*/ 660158 w 1056606"/>
                <a:gd name="connsiteY315" fmla="*/ 403282 h 1028668"/>
                <a:gd name="connsiteX316" fmla="*/ 613024 w 1056606"/>
                <a:gd name="connsiteY316" fmla="*/ 459843 h 1028668"/>
                <a:gd name="connsiteX317" fmla="*/ 603597 w 1056606"/>
                <a:gd name="connsiteY317" fmla="*/ 488124 h 1028668"/>
                <a:gd name="connsiteX318" fmla="*/ 565890 w 1056606"/>
                <a:gd name="connsiteY318" fmla="*/ 525831 h 1028668"/>
                <a:gd name="connsiteX319" fmla="*/ 556463 w 1056606"/>
                <a:gd name="connsiteY319" fmla="*/ 554111 h 1028668"/>
                <a:gd name="connsiteX320" fmla="*/ 575317 w 1056606"/>
                <a:gd name="connsiteY320" fmla="*/ 620099 h 1028668"/>
                <a:gd name="connsiteX321" fmla="*/ 735572 w 1056606"/>
                <a:gd name="connsiteY321" fmla="*/ 686086 h 1028668"/>
                <a:gd name="connsiteX322" fmla="*/ 792133 w 1056606"/>
                <a:gd name="connsiteY322" fmla="*/ 695513 h 1028668"/>
                <a:gd name="connsiteX323" fmla="*/ 848694 w 1056606"/>
                <a:gd name="connsiteY323" fmla="*/ 686086 h 1028668"/>
                <a:gd name="connsiteX324" fmla="*/ 867547 w 1056606"/>
                <a:gd name="connsiteY324" fmla="*/ 629526 h 1028668"/>
                <a:gd name="connsiteX325" fmla="*/ 820413 w 1056606"/>
                <a:gd name="connsiteY325" fmla="*/ 450416 h 1028668"/>
                <a:gd name="connsiteX326" fmla="*/ 782706 w 1056606"/>
                <a:gd name="connsiteY326" fmla="*/ 412709 h 1028668"/>
                <a:gd name="connsiteX327" fmla="*/ 660158 w 1056606"/>
                <a:gd name="connsiteY327" fmla="*/ 318441 h 1028668"/>
                <a:gd name="connsiteX328" fmla="*/ 631877 w 1056606"/>
                <a:gd name="connsiteY328" fmla="*/ 290161 h 1028668"/>
                <a:gd name="connsiteX329" fmla="*/ 556463 w 1056606"/>
                <a:gd name="connsiteY329" fmla="*/ 252453 h 1028668"/>
                <a:gd name="connsiteX330" fmla="*/ 490475 w 1056606"/>
                <a:gd name="connsiteY330" fmla="*/ 337295 h 1028668"/>
                <a:gd name="connsiteX331" fmla="*/ 509329 w 1056606"/>
                <a:gd name="connsiteY331" fmla="*/ 667233 h 1028668"/>
                <a:gd name="connsiteX332" fmla="*/ 528183 w 1056606"/>
                <a:gd name="connsiteY332" fmla="*/ 704940 h 1028668"/>
                <a:gd name="connsiteX333" fmla="*/ 565890 w 1056606"/>
                <a:gd name="connsiteY333" fmla="*/ 836915 h 1028668"/>
                <a:gd name="connsiteX334" fmla="*/ 556463 w 1056606"/>
                <a:gd name="connsiteY334" fmla="*/ 865196 h 1028668"/>
                <a:gd name="connsiteX335" fmla="*/ 396207 w 1056606"/>
                <a:gd name="connsiteY335" fmla="*/ 733221 h 1028668"/>
                <a:gd name="connsiteX336" fmla="*/ 320793 w 1056606"/>
                <a:gd name="connsiteY336" fmla="*/ 676660 h 1028668"/>
                <a:gd name="connsiteX337" fmla="*/ 103976 w 1056606"/>
                <a:gd name="connsiteY337" fmla="*/ 459843 h 1028668"/>
                <a:gd name="connsiteX338" fmla="*/ 47415 w 1056606"/>
                <a:gd name="connsiteY338" fmla="*/ 375002 h 1028668"/>
                <a:gd name="connsiteX339" fmla="*/ 85123 w 1056606"/>
                <a:gd name="connsiteY339" fmla="*/ 309014 h 1028668"/>
                <a:gd name="connsiteX340" fmla="*/ 443341 w 1056606"/>
                <a:gd name="connsiteY340" fmla="*/ 356148 h 1028668"/>
                <a:gd name="connsiteX341" fmla="*/ 471622 w 1056606"/>
                <a:gd name="connsiteY341" fmla="*/ 346722 h 1028668"/>
                <a:gd name="connsiteX342" fmla="*/ 462195 w 1056606"/>
                <a:gd name="connsiteY342" fmla="*/ 205319 h 1028668"/>
                <a:gd name="connsiteX343" fmla="*/ 405634 w 1056606"/>
                <a:gd name="connsiteY343" fmla="*/ 177039 h 1028668"/>
                <a:gd name="connsiteX344" fmla="*/ 358500 w 1056606"/>
                <a:gd name="connsiteY344" fmla="*/ 158185 h 1028668"/>
                <a:gd name="connsiteX345" fmla="*/ 320793 w 1056606"/>
                <a:gd name="connsiteY345" fmla="*/ 139332 h 1028668"/>
                <a:gd name="connsiteX346" fmla="*/ 264232 w 1056606"/>
                <a:gd name="connsiteY346" fmla="*/ 129905 h 1028668"/>
                <a:gd name="connsiteX347" fmla="*/ 217098 w 1056606"/>
                <a:gd name="connsiteY347" fmla="*/ 148759 h 1028668"/>
                <a:gd name="connsiteX348" fmla="*/ 207671 w 1056606"/>
                <a:gd name="connsiteY348" fmla="*/ 177039 h 1028668"/>
                <a:gd name="connsiteX349" fmla="*/ 245378 w 1056606"/>
                <a:gd name="connsiteY349" fmla="*/ 384429 h 1028668"/>
                <a:gd name="connsiteX350" fmla="*/ 264232 w 1056606"/>
                <a:gd name="connsiteY350" fmla="*/ 440990 h 1028668"/>
                <a:gd name="connsiteX351" fmla="*/ 301939 w 1056606"/>
                <a:gd name="connsiteY351" fmla="*/ 478697 h 1028668"/>
                <a:gd name="connsiteX352" fmla="*/ 349073 w 1056606"/>
                <a:gd name="connsiteY352" fmla="*/ 572965 h 1028668"/>
                <a:gd name="connsiteX353" fmla="*/ 452768 w 1056606"/>
                <a:gd name="connsiteY353" fmla="*/ 638952 h 1028668"/>
                <a:gd name="connsiteX354" fmla="*/ 499902 w 1056606"/>
                <a:gd name="connsiteY354" fmla="*/ 648379 h 1028668"/>
                <a:gd name="connsiteX355" fmla="*/ 603597 w 1056606"/>
                <a:gd name="connsiteY355" fmla="*/ 620099 h 1028668"/>
                <a:gd name="connsiteX356" fmla="*/ 594170 w 1056606"/>
                <a:gd name="connsiteY356" fmla="*/ 469270 h 1028668"/>
                <a:gd name="connsiteX357" fmla="*/ 556463 w 1056606"/>
                <a:gd name="connsiteY357" fmla="*/ 393856 h 1028668"/>
                <a:gd name="connsiteX358" fmla="*/ 547036 w 1056606"/>
                <a:gd name="connsiteY358" fmla="*/ 365575 h 1028668"/>
                <a:gd name="connsiteX359" fmla="*/ 518756 w 1056606"/>
                <a:gd name="connsiteY359" fmla="*/ 327868 h 1028668"/>
                <a:gd name="connsiteX360" fmla="*/ 490475 w 1056606"/>
                <a:gd name="connsiteY360" fmla="*/ 309014 h 1028668"/>
                <a:gd name="connsiteX361" fmla="*/ 339646 w 1056606"/>
                <a:gd name="connsiteY361" fmla="*/ 346722 h 1028668"/>
                <a:gd name="connsiteX362" fmla="*/ 311366 w 1056606"/>
                <a:gd name="connsiteY362" fmla="*/ 375002 h 1028668"/>
                <a:gd name="connsiteX363" fmla="*/ 245378 w 1056606"/>
                <a:gd name="connsiteY363" fmla="*/ 469270 h 1028668"/>
                <a:gd name="connsiteX364" fmla="*/ 283086 w 1056606"/>
                <a:gd name="connsiteY364" fmla="*/ 638952 h 1028668"/>
                <a:gd name="connsiteX365" fmla="*/ 320793 w 1056606"/>
                <a:gd name="connsiteY365" fmla="*/ 686086 h 1028668"/>
                <a:gd name="connsiteX366" fmla="*/ 396207 w 1056606"/>
                <a:gd name="connsiteY366" fmla="*/ 742647 h 1028668"/>
                <a:gd name="connsiteX367" fmla="*/ 443341 w 1056606"/>
                <a:gd name="connsiteY367" fmla="*/ 761501 h 1028668"/>
                <a:gd name="connsiteX368" fmla="*/ 528183 w 1056606"/>
                <a:gd name="connsiteY368" fmla="*/ 695513 h 1028668"/>
                <a:gd name="connsiteX369" fmla="*/ 490475 w 1056606"/>
                <a:gd name="connsiteY369" fmla="*/ 657806 h 1028668"/>
                <a:gd name="connsiteX370" fmla="*/ 443341 w 1056606"/>
                <a:gd name="connsiteY370" fmla="*/ 704940 h 1028668"/>
                <a:gd name="connsiteX371" fmla="*/ 547036 w 1056606"/>
                <a:gd name="connsiteY371" fmla="*/ 799208 h 1028668"/>
                <a:gd name="connsiteX372" fmla="*/ 754426 w 1056606"/>
                <a:gd name="connsiteY372" fmla="*/ 874623 h 1028668"/>
                <a:gd name="connsiteX373" fmla="*/ 886401 w 1056606"/>
                <a:gd name="connsiteY373" fmla="*/ 799208 h 1028668"/>
                <a:gd name="connsiteX374" fmla="*/ 895828 w 1056606"/>
                <a:gd name="connsiteY374" fmla="*/ 704940 h 1028668"/>
                <a:gd name="connsiteX375" fmla="*/ 839267 w 1056606"/>
                <a:gd name="connsiteY375" fmla="*/ 488124 h 1028668"/>
                <a:gd name="connsiteX376" fmla="*/ 810987 w 1056606"/>
                <a:gd name="connsiteY376" fmla="*/ 440990 h 1028668"/>
                <a:gd name="connsiteX377" fmla="*/ 603597 w 1056606"/>
                <a:gd name="connsiteY377" fmla="*/ 280734 h 1028668"/>
                <a:gd name="connsiteX378" fmla="*/ 528183 w 1056606"/>
                <a:gd name="connsiteY378" fmla="*/ 243027 h 1028668"/>
                <a:gd name="connsiteX379" fmla="*/ 471622 w 1056606"/>
                <a:gd name="connsiteY379" fmla="*/ 224173 h 1028668"/>
                <a:gd name="connsiteX380" fmla="*/ 396207 w 1056606"/>
                <a:gd name="connsiteY380" fmla="*/ 233600 h 1028668"/>
                <a:gd name="connsiteX381" fmla="*/ 367927 w 1056606"/>
                <a:gd name="connsiteY381" fmla="*/ 252453 h 1028668"/>
                <a:gd name="connsiteX382" fmla="*/ 311366 w 1056606"/>
                <a:gd name="connsiteY382" fmla="*/ 318441 h 1028668"/>
                <a:gd name="connsiteX383" fmla="*/ 283086 w 1056606"/>
                <a:gd name="connsiteY383" fmla="*/ 393856 h 1028668"/>
                <a:gd name="connsiteX384" fmla="*/ 301939 w 1056606"/>
                <a:gd name="connsiteY384" fmla="*/ 535258 h 1028668"/>
                <a:gd name="connsiteX385" fmla="*/ 688438 w 1056606"/>
                <a:gd name="connsiteY385" fmla="*/ 695513 h 1028668"/>
                <a:gd name="connsiteX386" fmla="*/ 952389 w 1056606"/>
                <a:gd name="connsiteY386" fmla="*/ 591818 h 1028668"/>
                <a:gd name="connsiteX387" fmla="*/ 971242 w 1056606"/>
                <a:gd name="connsiteY387" fmla="*/ 309014 h 1028668"/>
                <a:gd name="connsiteX388" fmla="*/ 905255 w 1056606"/>
                <a:gd name="connsiteY388" fmla="*/ 280734 h 1028668"/>
                <a:gd name="connsiteX389" fmla="*/ 792133 w 1056606"/>
                <a:gd name="connsiteY389" fmla="*/ 290161 h 1028668"/>
                <a:gd name="connsiteX390" fmla="*/ 763853 w 1056606"/>
                <a:gd name="connsiteY390" fmla="*/ 318441 h 1028668"/>
                <a:gd name="connsiteX391" fmla="*/ 697865 w 1056606"/>
                <a:gd name="connsiteY391" fmla="*/ 431563 h 1028668"/>
                <a:gd name="connsiteX392" fmla="*/ 707292 w 1056606"/>
                <a:gd name="connsiteY392" fmla="*/ 554111 h 1028668"/>
                <a:gd name="connsiteX393" fmla="*/ 716719 w 1056606"/>
                <a:gd name="connsiteY393" fmla="*/ 582392 h 1028668"/>
                <a:gd name="connsiteX394" fmla="*/ 744999 w 1056606"/>
                <a:gd name="connsiteY394" fmla="*/ 591818 h 1028668"/>
                <a:gd name="connsiteX395" fmla="*/ 792133 w 1056606"/>
                <a:gd name="connsiteY395" fmla="*/ 582392 h 1028668"/>
                <a:gd name="connsiteX396" fmla="*/ 829840 w 1056606"/>
                <a:gd name="connsiteY396" fmla="*/ 554111 h 1028668"/>
                <a:gd name="connsiteX397" fmla="*/ 895828 w 1056606"/>
                <a:gd name="connsiteY397" fmla="*/ 459843 h 1028668"/>
                <a:gd name="connsiteX398" fmla="*/ 905255 w 1056606"/>
                <a:gd name="connsiteY398" fmla="*/ 431563 h 1028668"/>
                <a:gd name="connsiteX399" fmla="*/ 886401 w 1056606"/>
                <a:gd name="connsiteY399" fmla="*/ 356148 h 1028668"/>
                <a:gd name="connsiteX400" fmla="*/ 810987 w 1056606"/>
                <a:gd name="connsiteY400" fmla="*/ 327868 h 1028668"/>
                <a:gd name="connsiteX401" fmla="*/ 537609 w 1056606"/>
                <a:gd name="connsiteY401" fmla="*/ 346722 h 1028668"/>
                <a:gd name="connsiteX402" fmla="*/ 481048 w 1056606"/>
                <a:gd name="connsiteY402" fmla="*/ 431563 h 1028668"/>
                <a:gd name="connsiteX403" fmla="*/ 499902 w 1056606"/>
                <a:gd name="connsiteY403" fmla="*/ 544684 h 1028668"/>
                <a:gd name="connsiteX404" fmla="*/ 556463 w 1056606"/>
                <a:gd name="connsiteY404" fmla="*/ 601245 h 1028668"/>
                <a:gd name="connsiteX405" fmla="*/ 584743 w 1056606"/>
                <a:gd name="connsiteY405" fmla="*/ 629526 h 1028668"/>
                <a:gd name="connsiteX406" fmla="*/ 613024 w 1056606"/>
                <a:gd name="connsiteY406" fmla="*/ 695513 h 1028668"/>
                <a:gd name="connsiteX407" fmla="*/ 631877 w 1056606"/>
                <a:gd name="connsiteY407" fmla="*/ 723794 h 1028668"/>
                <a:gd name="connsiteX408" fmla="*/ 641304 w 1056606"/>
                <a:gd name="connsiteY408" fmla="*/ 752074 h 1028668"/>
                <a:gd name="connsiteX409" fmla="*/ 688438 w 1056606"/>
                <a:gd name="connsiteY409" fmla="*/ 770928 h 1028668"/>
                <a:gd name="connsiteX410" fmla="*/ 726145 w 1056606"/>
                <a:gd name="connsiteY410" fmla="*/ 723794 h 1028668"/>
                <a:gd name="connsiteX411" fmla="*/ 735572 w 1056606"/>
                <a:gd name="connsiteY411" fmla="*/ 686086 h 1028668"/>
                <a:gd name="connsiteX412" fmla="*/ 726145 w 1056606"/>
                <a:gd name="connsiteY412" fmla="*/ 337295 h 1028668"/>
                <a:gd name="connsiteX413" fmla="*/ 660158 w 1056606"/>
                <a:gd name="connsiteY413" fmla="*/ 148759 h 1028668"/>
                <a:gd name="connsiteX414" fmla="*/ 603597 w 1056606"/>
                <a:gd name="connsiteY414" fmla="*/ 120478 h 1028668"/>
                <a:gd name="connsiteX415" fmla="*/ 283086 w 1056606"/>
                <a:gd name="connsiteY415" fmla="*/ 271307 h 1028668"/>
                <a:gd name="connsiteX416" fmla="*/ 245378 w 1056606"/>
                <a:gd name="connsiteY416" fmla="*/ 393856 h 1028668"/>
                <a:gd name="connsiteX417" fmla="*/ 254805 w 1056606"/>
                <a:gd name="connsiteY417" fmla="*/ 610672 h 1028668"/>
                <a:gd name="connsiteX418" fmla="*/ 311366 w 1056606"/>
                <a:gd name="connsiteY418" fmla="*/ 686086 h 1028668"/>
                <a:gd name="connsiteX419" fmla="*/ 349073 w 1056606"/>
                <a:gd name="connsiteY419" fmla="*/ 723794 h 1028668"/>
                <a:gd name="connsiteX420" fmla="*/ 443341 w 1056606"/>
                <a:gd name="connsiteY420" fmla="*/ 752074 h 1028668"/>
                <a:gd name="connsiteX421" fmla="*/ 622451 w 1056606"/>
                <a:gd name="connsiteY421" fmla="*/ 657806 h 1028668"/>
                <a:gd name="connsiteX422" fmla="*/ 631877 w 1056606"/>
                <a:gd name="connsiteY422" fmla="*/ 620099 h 1028668"/>
                <a:gd name="connsiteX423" fmla="*/ 556463 w 1056606"/>
                <a:gd name="connsiteY423" fmla="*/ 450416 h 1028668"/>
                <a:gd name="connsiteX424" fmla="*/ 518756 w 1056606"/>
                <a:gd name="connsiteY424" fmla="*/ 440990 h 1028668"/>
                <a:gd name="connsiteX425" fmla="*/ 386780 w 1056606"/>
                <a:gd name="connsiteY425" fmla="*/ 469270 h 1028668"/>
                <a:gd name="connsiteX426" fmla="*/ 339646 w 1056606"/>
                <a:gd name="connsiteY426" fmla="*/ 563538 h 1028668"/>
                <a:gd name="connsiteX427" fmla="*/ 349073 w 1056606"/>
                <a:gd name="connsiteY427" fmla="*/ 686086 h 1028668"/>
                <a:gd name="connsiteX428" fmla="*/ 367927 w 1056606"/>
                <a:gd name="connsiteY428" fmla="*/ 723794 h 1028668"/>
                <a:gd name="connsiteX429" fmla="*/ 405634 w 1056606"/>
                <a:gd name="connsiteY429" fmla="*/ 789781 h 1028668"/>
                <a:gd name="connsiteX430" fmla="*/ 443341 w 1056606"/>
                <a:gd name="connsiteY430" fmla="*/ 846342 h 1028668"/>
                <a:gd name="connsiteX431" fmla="*/ 509329 w 1056606"/>
                <a:gd name="connsiteY431" fmla="*/ 874623 h 1028668"/>
                <a:gd name="connsiteX432" fmla="*/ 575317 w 1056606"/>
                <a:gd name="connsiteY432" fmla="*/ 855769 h 1028668"/>
                <a:gd name="connsiteX433" fmla="*/ 613024 w 1056606"/>
                <a:gd name="connsiteY433" fmla="*/ 770928 h 1028668"/>
                <a:gd name="connsiteX434" fmla="*/ 603597 w 1056606"/>
                <a:gd name="connsiteY434" fmla="*/ 676660 h 1028668"/>
                <a:gd name="connsiteX435" fmla="*/ 575317 w 1056606"/>
                <a:gd name="connsiteY435" fmla="*/ 629526 h 1028668"/>
                <a:gd name="connsiteX436" fmla="*/ 528183 w 1056606"/>
                <a:gd name="connsiteY436" fmla="*/ 591818 h 1028668"/>
                <a:gd name="connsiteX437" fmla="*/ 462195 w 1056606"/>
                <a:gd name="connsiteY437" fmla="*/ 554111 h 1028668"/>
                <a:gd name="connsiteX438" fmla="*/ 367927 w 1056606"/>
                <a:gd name="connsiteY438" fmla="*/ 582392 h 1028668"/>
                <a:gd name="connsiteX439" fmla="*/ 358500 w 1056606"/>
                <a:gd name="connsiteY439" fmla="*/ 610672 h 1028668"/>
                <a:gd name="connsiteX440" fmla="*/ 367927 w 1056606"/>
                <a:gd name="connsiteY440" fmla="*/ 742647 h 1028668"/>
                <a:gd name="connsiteX441" fmla="*/ 452768 w 1056606"/>
                <a:gd name="connsiteY441" fmla="*/ 884049 h 1028668"/>
                <a:gd name="connsiteX442" fmla="*/ 481048 w 1056606"/>
                <a:gd name="connsiteY442" fmla="*/ 902903 h 1028668"/>
                <a:gd name="connsiteX443" fmla="*/ 848694 w 1056606"/>
                <a:gd name="connsiteY443" fmla="*/ 959464 h 1028668"/>
                <a:gd name="connsiteX444" fmla="*/ 924108 w 1056606"/>
                <a:gd name="connsiteY444" fmla="*/ 968891 h 1028668"/>
                <a:gd name="connsiteX445" fmla="*/ 1037230 w 1056606"/>
                <a:gd name="connsiteY445" fmla="*/ 921757 h 1028668"/>
                <a:gd name="connsiteX446" fmla="*/ 1056084 w 1056606"/>
                <a:gd name="connsiteY446" fmla="*/ 808635 h 1028668"/>
                <a:gd name="connsiteX447" fmla="*/ 1037230 w 1056606"/>
                <a:gd name="connsiteY447" fmla="*/ 516404 h 1028668"/>
                <a:gd name="connsiteX448" fmla="*/ 990096 w 1056606"/>
                <a:gd name="connsiteY448" fmla="*/ 459843 h 1028668"/>
                <a:gd name="connsiteX449" fmla="*/ 914681 w 1056606"/>
                <a:gd name="connsiteY449" fmla="*/ 412709 h 1028668"/>
                <a:gd name="connsiteX450" fmla="*/ 518756 w 1056606"/>
                <a:gd name="connsiteY450" fmla="*/ 506977 h 1028668"/>
                <a:gd name="connsiteX451" fmla="*/ 339646 w 1056606"/>
                <a:gd name="connsiteY451" fmla="*/ 601245 h 1028668"/>
                <a:gd name="connsiteX452" fmla="*/ 283086 w 1056606"/>
                <a:gd name="connsiteY452" fmla="*/ 676660 h 1028668"/>
                <a:gd name="connsiteX453" fmla="*/ 433914 w 1056606"/>
                <a:gd name="connsiteY453" fmla="*/ 893476 h 1028668"/>
                <a:gd name="connsiteX454" fmla="*/ 669585 w 1056606"/>
                <a:gd name="connsiteY454" fmla="*/ 1016025 h 1028668"/>
                <a:gd name="connsiteX455" fmla="*/ 754426 w 1056606"/>
                <a:gd name="connsiteY455" fmla="*/ 1025451 h 1028668"/>
                <a:gd name="connsiteX456" fmla="*/ 924108 w 1056606"/>
                <a:gd name="connsiteY456" fmla="*/ 968891 h 1028668"/>
                <a:gd name="connsiteX457" fmla="*/ 933535 w 1056606"/>
                <a:gd name="connsiteY457" fmla="*/ 940610 h 1028668"/>
                <a:gd name="connsiteX458" fmla="*/ 924108 w 1056606"/>
                <a:gd name="connsiteY458" fmla="*/ 789781 h 1028668"/>
                <a:gd name="connsiteX459" fmla="*/ 914681 w 1056606"/>
                <a:gd name="connsiteY459" fmla="*/ 742647 h 1028668"/>
                <a:gd name="connsiteX460" fmla="*/ 876974 w 1056606"/>
                <a:gd name="connsiteY460" fmla="*/ 686086 h 1028668"/>
                <a:gd name="connsiteX461" fmla="*/ 858121 w 1056606"/>
                <a:gd name="connsiteY461" fmla="*/ 648379 h 1028668"/>
                <a:gd name="connsiteX462" fmla="*/ 763853 w 1056606"/>
                <a:gd name="connsiteY462" fmla="*/ 535258 h 1028668"/>
                <a:gd name="connsiteX463" fmla="*/ 679011 w 1056606"/>
                <a:gd name="connsiteY463" fmla="*/ 488124 h 1028668"/>
                <a:gd name="connsiteX464" fmla="*/ 575317 w 1056606"/>
                <a:gd name="connsiteY464" fmla="*/ 506977 h 1028668"/>
                <a:gd name="connsiteX465" fmla="*/ 547036 w 1056606"/>
                <a:gd name="connsiteY465" fmla="*/ 525831 h 1028668"/>
                <a:gd name="connsiteX466" fmla="*/ 481048 w 1056606"/>
                <a:gd name="connsiteY466" fmla="*/ 601245 h 1028668"/>
                <a:gd name="connsiteX467" fmla="*/ 528183 w 1056606"/>
                <a:gd name="connsiteY467" fmla="*/ 723794 h 1028668"/>
                <a:gd name="connsiteX468" fmla="*/ 584743 w 1056606"/>
                <a:gd name="connsiteY468" fmla="*/ 714367 h 1028668"/>
                <a:gd name="connsiteX469" fmla="*/ 613024 w 1056606"/>
                <a:gd name="connsiteY469" fmla="*/ 695513 h 1028668"/>
                <a:gd name="connsiteX470" fmla="*/ 631877 w 1056606"/>
                <a:gd name="connsiteY470" fmla="*/ 657806 h 1028668"/>
                <a:gd name="connsiteX471" fmla="*/ 622451 w 1056606"/>
                <a:gd name="connsiteY471" fmla="*/ 327868 h 1028668"/>
                <a:gd name="connsiteX472" fmla="*/ 575317 w 1056606"/>
                <a:gd name="connsiteY472" fmla="*/ 261880 h 1028668"/>
                <a:gd name="connsiteX473" fmla="*/ 556463 w 1056606"/>
                <a:gd name="connsiteY473" fmla="*/ 290161 h 1028668"/>
                <a:gd name="connsiteX474" fmla="*/ 528183 w 1056606"/>
                <a:gd name="connsiteY474" fmla="*/ 356148 h 1028668"/>
                <a:gd name="connsiteX475" fmla="*/ 537609 w 1056606"/>
                <a:gd name="connsiteY475" fmla="*/ 516404 h 1028668"/>
                <a:gd name="connsiteX476" fmla="*/ 575317 w 1056606"/>
                <a:gd name="connsiteY476" fmla="*/ 497550 h 1028668"/>
                <a:gd name="connsiteX477" fmla="*/ 613024 w 1056606"/>
                <a:gd name="connsiteY477" fmla="*/ 431563 h 1028668"/>
                <a:gd name="connsiteX478" fmla="*/ 641304 w 1056606"/>
                <a:gd name="connsiteY478" fmla="*/ 299588 h 1028668"/>
                <a:gd name="connsiteX479" fmla="*/ 631877 w 1056606"/>
                <a:gd name="connsiteY479" fmla="*/ 101625 h 1028668"/>
                <a:gd name="connsiteX480" fmla="*/ 613024 w 1056606"/>
                <a:gd name="connsiteY480" fmla="*/ 73344 h 1028668"/>
                <a:gd name="connsiteX481" fmla="*/ 575317 w 1056606"/>
                <a:gd name="connsiteY481" fmla="*/ 82771 h 1028668"/>
                <a:gd name="connsiteX482" fmla="*/ 537609 w 1056606"/>
                <a:gd name="connsiteY482" fmla="*/ 224173 h 1028668"/>
                <a:gd name="connsiteX483" fmla="*/ 528183 w 1056606"/>
                <a:gd name="connsiteY483" fmla="*/ 261880 h 1028668"/>
                <a:gd name="connsiteX484" fmla="*/ 547036 w 1056606"/>
                <a:gd name="connsiteY484" fmla="*/ 384429 h 1028668"/>
                <a:gd name="connsiteX485" fmla="*/ 773279 w 1056606"/>
                <a:gd name="connsiteY485" fmla="*/ 375002 h 1028668"/>
                <a:gd name="connsiteX486" fmla="*/ 839267 w 1056606"/>
                <a:gd name="connsiteY486" fmla="*/ 261880 h 1028668"/>
                <a:gd name="connsiteX487" fmla="*/ 490475 w 1056606"/>
                <a:gd name="connsiteY487" fmla="*/ 7357 h 1028668"/>
                <a:gd name="connsiteX488" fmla="*/ 311366 w 1056606"/>
                <a:gd name="connsiteY488" fmla="*/ 45064 h 1028668"/>
                <a:gd name="connsiteX489" fmla="*/ 283086 w 1056606"/>
                <a:gd name="connsiteY489" fmla="*/ 92198 h 1028668"/>
                <a:gd name="connsiteX490" fmla="*/ 320793 w 1056606"/>
                <a:gd name="connsiteY490" fmla="*/ 271307 h 1028668"/>
                <a:gd name="connsiteX491" fmla="*/ 518756 w 1056606"/>
                <a:gd name="connsiteY491" fmla="*/ 450416 h 1028668"/>
                <a:gd name="connsiteX492" fmla="*/ 547036 w 1056606"/>
                <a:gd name="connsiteY492" fmla="*/ 459843 h 1028668"/>
                <a:gd name="connsiteX493" fmla="*/ 707292 w 1056606"/>
                <a:gd name="connsiteY493" fmla="*/ 365575 h 1028668"/>
                <a:gd name="connsiteX494" fmla="*/ 716719 w 1056606"/>
                <a:gd name="connsiteY494" fmla="*/ 280734 h 1028668"/>
                <a:gd name="connsiteX495" fmla="*/ 707292 w 1056606"/>
                <a:gd name="connsiteY495" fmla="*/ 224173 h 1028668"/>
                <a:gd name="connsiteX496" fmla="*/ 575317 w 1056606"/>
                <a:gd name="connsiteY496" fmla="*/ 233600 h 1028668"/>
                <a:gd name="connsiteX497" fmla="*/ 424488 w 1056606"/>
                <a:gd name="connsiteY497" fmla="*/ 450416 h 1028668"/>
                <a:gd name="connsiteX498" fmla="*/ 415061 w 1056606"/>
                <a:gd name="connsiteY498" fmla="*/ 497550 h 1028668"/>
                <a:gd name="connsiteX499" fmla="*/ 537609 w 1056606"/>
                <a:gd name="connsiteY499" fmla="*/ 506977 h 1028668"/>
                <a:gd name="connsiteX500" fmla="*/ 594170 w 1056606"/>
                <a:gd name="connsiteY500" fmla="*/ 450416 h 1028668"/>
                <a:gd name="connsiteX501" fmla="*/ 622451 w 1056606"/>
                <a:gd name="connsiteY501" fmla="*/ 412709 h 1028668"/>
                <a:gd name="connsiteX502" fmla="*/ 386780 w 1056606"/>
                <a:gd name="connsiteY502" fmla="*/ 554111 h 1028668"/>
                <a:gd name="connsiteX503" fmla="*/ 339646 w 1056606"/>
                <a:gd name="connsiteY503" fmla="*/ 610672 h 1028668"/>
                <a:gd name="connsiteX504" fmla="*/ 405634 w 1056606"/>
                <a:gd name="connsiteY504" fmla="*/ 620099 h 1028668"/>
                <a:gd name="connsiteX505" fmla="*/ 528183 w 1056606"/>
                <a:gd name="connsiteY505" fmla="*/ 469270 h 1028668"/>
                <a:gd name="connsiteX506" fmla="*/ 537609 w 1056606"/>
                <a:gd name="connsiteY506" fmla="*/ 365575 h 1028668"/>
                <a:gd name="connsiteX507" fmla="*/ 518756 w 1056606"/>
                <a:gd name="connsiteY507" fmla="*/ 318441 h 1028668"/>
                <a:gd name="connsiteX508" fmla="*/ 452768 w 1056606"/>
                <a:gd name="connsiteY508" fmla="*/ 327868 h 1028668"/>
                <a:gd name="connsiteX509" fmla="*/ 415061 w 1056606"/>
                <a:gd name="connsiteY509" fmla="*/ 365575 h 1028668"/>
                <a:gd name="connsiteX510" fmla="*/ 339646 w 1056606"/>
                <a:gd name="connsiteY510" fmla="*/ 422136 h 1028668"/>
                <a:gd name="connsiteX511" fmla="*/ 235952 w 1056606"/>
                <a:gd name="connsiteY511" fmla="*/ 591818 h 1028668"/>
                <a:gd name="connsiteX512" fmla="*/ 330220 w 1056606"/>
                <a:gd name="connsiteY512" fmla="*/ 752074 h 1028668"/>
                <a:gd name="connsiteX513" fmla="*/ 641304 w 1056606"/>
                <a:gd name="connsiteY513" fmla="*/ 780355 h 1028668"/>
                <a:gd name="connsiteX514" fmla="*/ 744999 w 1056606"/>
                <a:gd name="connsiteY514" fmla="*/ 629526 h 1028668"/>
                <a:gd name="connsiteX515" fmla="*/ 735572 w 1056606"/>
                <a:gd name="connsiteY515" fmla="*/ 516404 h 1028668"/>
                <a:gd name="connsiteX516" fmla="*/ 518756 w 1056606"/>
                <a:gd name="connsiteY516" fmla="*/ 695513 h 1028668"/>
                <a:gd name="connsiteX517" fmla="*/ 509329 w 1056606"/>
                <a:gd name="connsiteY517" fmla="*/ 761501 h 1028668"/>
                <a:gd name="connsiteX518" fmla="*/ 565890 w 1056606"/>
                <a:gd name="connsiteY518" fmla="*/ 865196 h 1028668"/>
                <a:gd name="connsiteX519" fmla="*/ 820413 w 1056606"/>
                <a:gd name="connsiteY519" fmla="*/ 770928 h 1028668"/>
                <a:gd name="connsiteX520" fmla="*/ 773279 w 1056606"/>
                <a:gd name="connsiteY520" fmla="*/ 554111 h 1028668"/>
                <a:gd name="connsiteX521" fmla="*/ 716719 w 1056606"/>
                <a:gd name="connsiteY521" fmla="*/ 488124 h 1028668"/>
                <a:gd name="connsiteX522" fmla="*/ 660158 w 1056606"/>
                <a:gd name="connsiteY522" fmla="*/ 450416 h 1028668"/>
                <a:gd name="connsiteX523" fmla="*/ 339646 w 1056606"/>
                <a:gd name="connsiteY523" fmla="*/ 591818 h 1028668"/>
                <a:gd name="connsiteX524" fmla="*/ 292512 w 1056606"/>
                <a:gd name="connsiteY524" fmla="*/ 667233 h 1028668"/>
                <a:gd name="connsiteX525" fmla="*/ 405634 w 1056606"/>
                <a:gd name="connsiteY525" fmla="*/ 836915 h 1028668"/>
                <a:gd name="connsiteX526" fmla="*/ 914681 w 1056606"/>
                <a:gd name="connsiteY526" fmla="*/ 865196 h 1028668"/>
                <a:gd name="connsiteX527" fmla="*/ 914681 w 1056606"/>
                <a:gd name="connsiteY527" fmla="*/ 761501 h 1028668"/>
                <a:gd name="connsiteX528" fmla="*/ 876974 w 1056606"/>
                <a:gd name="connsiteY528" fmla="*/ 770928 h 1028668"/>
                <a:gd name="connsiteX529" fmla="*/ 858121 w 1056606"/>
                <a:gd name="connsiteY529" fmla="*/ 884049 h 1028668"/>
                <a:gd name="connsiteX530" fmla="*/ 886401 w 1056606"/>
                <a:gd name="connsiteY530" fmla="*/ 893476 h 1028668"/>
                <a:gd name="connsiteX531" fmla="*/ 914681 w 1056606"/>
                <a:gd name="connsiteY531" fmla="*/ 884049 h 1028668"/>
                <a:gd name="connsiteX532" fmla="*/ 924108 w 1056606"/>
                <a:gd name="connsiteY532" fmla="*/ 836915 h 1028668"/>
                <a:gd name="connsiteX533" fmla="*/ 933535 w 1056606"/>
                <a:gd name="connsiteY533" fmla="*/ 799208 h 1028668"/>
                <a:gd name="connsiteX534" fmla="*/ 905255 w 1056606"/>
                <a:gd name="connsiteY534" fmla="*/ 572965 h 1028668"/>
                <a:gd name="connsiteX535" fmla="*/ 886401 w 1056606"/>
                <a:gd name="connsiteY535" fmla="*/ 525831 h 1028668"/>
                <a:gd name="connsiteX536" fmla="*/ 829840 w 1056606"/>
                <a:gd name="connsiteY536" fmla="*/ 516404 h 1028668"/>
                <a:gd name="connsiteX537" fmla="*/ 735572 w 1056606"/>
                <a:gd name="connsiteY537" fmla="*/ 525831 h 1028668"/>
                <a:gd name="connsiteX538" fmla="*/ 679011 w 1056606"/>
                <a:gd name="connsiteY538" fmla="*/ 563538 h 1028668"/>
                <a:gd name="connsiteX539" fmla="*/ 613024 w 1056606"/>
                <a:gd name="connsiteY539" fmla="*/ 648379 h 1028668"/>
                <a:gd name="connsiteX540" fmla="*/ 622451 w 1056606"/>
                <a:gd name="connsiteY540" fmla="*/ 733221 h 1028668"/>
                <a:gd name="connsiteX541" fmla="*/ 650731 w 1056606"/>
                <a:gd name="connsiteY541" fmla="*/ 761501 h 1028668"/>
                <a:gd name="connsiteX542" fmla="*/ 716719 w 1056606"/>
                <a:gd name="connsiteY542" fmla="*/ 808635 h 1028668"/>
                <a:gd name="connsiteX543" fmla="*/ 886401 w 1056606"/>
                <a:gd name="connsiteY543" fmla="*/ 855769 h 1028668"/>
                <a:gd name="connsiteX544" fmla="*/ 971242 w 1056606"/>
                <a:gd name="connsiteY544" fmla="*/ 846342 h 1028668"/>
                <a:gd name="connsiteX545" fmla="*/ 990096 w 1056606"/>
                <a:gd name="connsiteY545" fmla="*/ 818062 h 1028668"/>
                <a:gd name="connsiteX546" fmla="*/ 999523 w 1056606"/>
                <a:gd name="connsiteY546" fmla="*/ 780355 h 1028668"/>
                <a:gd name="connsiteX547" fmla="*/ 1008950 w 1056606"/>
                <a:gd name="connsiteY547" fmla="*/ 752074 h 1028668"/>
                <a:gd name="connsiteX548" fmla="*/ 999523 w 1056606"/>
                <a:gd name="connsiteY548" fmla="*/ 657806 h 1028668"/>
                <a:gd name="connsiteX549" fmla="*/ 744999 w 1056606"/>
                <a:gd name="connsiteY549" fmla="*/ 780355 h 1028668"/>
                <a:gd name="connsiteX550" fmla="*/ 716719 w 1056606"/>
                <a:gd name="connsiteY550" fmla="*/ 827489 h 1028668"/>
                <a:gd name="connsiteX551" fmla="*/ 895828 w 1056606"/>
                <a:gd name="connsiteY551" fmla="*/ 855769 h 1028668"/>
                <a:gd name="connsiteX552" fmla="*/ 942962 w 1056606"/>
                <a:gd name="connsiteY552" fmla="*/ 733221 h 1028668"/>
                <a:gd name="connsiteX553" fmla="*/ 829840 w 1056606"/>
                <a:gd name="connsiteY553" fmla="*/ 459843 h 1028668"/>
                <a:gd name="connsiteX554" fmla="*/ 716719 w 1056606"/>
                <a:gd name="connsiteY554" fmla="*/ 450416 h 1028668"/>
                <a:gd name="connsiteX555" fmla="*/ 547036 w 1056606"/>
                <a:gd name="connsiteY555" fmla="*/ 459843 h 1028668"/>
                <a:gd name="connsiteX556" fmla="*/ 471622 w 1056606"/>
                <a:gd name="connsiteY556" fmla="*/ 488124 h 1028668"/>
                <a:gd name="connsiteX557" fmla="*/ 443341 w 1056606"/>
                <a:gd name="connsiteY557" fmla="*/ 497550 h 1028668"/>
                <a:gd name="connsiteX558" fmla="*/ 433914 w 1056606"/>
                <a:gd name="connsiteY558" fmla="*/ 525831 h 1028668"/>
                <a:gd name="connsiteX559" fmla="*/ 490475 w 1056606"/>
                <a:gd name="connsiteY559" fmla="*/ 554111 h 1028668"/>
                <a:gd name="connsiteX560" fmla="*/ 575317 w 1056606"/>
                <a:gd name="connsiteY560" fmla="*/ 610672 h 1028668"/>
                <a:gd name="connsiteX561" fmla="*/ 518756 w 1056606"/>
                <a:gd name="connsiteY561" fmla="*/ 572965 h 1028668"/>
                <a:gd name="connsiteX562" fmla="*/ 301939 w 1056606"/>
                <a:gd name="connsiteY562" fmla="*/ 469270 h 1028668"/>
                <a:gd name="connsiteX563" fmla="*/ 19135 w 1056606"/>
                <a:gd name="connsiteY563" fmla="*/ 375002 h 1028668"/>
                <a:gd name="connsiteX564" fmla="*/ 47415 w 1056606"/>
                <a:gd name="connsiteY564" fmla="*/ 412709 h 1028668"/>
                <a:gd name="connsiteX565" fmla="*/ 113403 w 1056606"/>
                <a:gd name="connsiteY565" fmla="*/ 384429 h 1028668"/>
                <a:gd name="connsiteX566" fmla="*/ 141684 w 1056606"/>
                <a:gd name="connsiteY566" fmla="*/ 365575 h 102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1056606" h="1028668">
                  <a:moveTo>
                    <a:pt x="198244" y="261880"/>
                  </a:moveTo>
                  <a:cubicBezTo>
                    <a:pt x="185675" y="280734"/>
                    <a:pt x="167702" y="296945"/>
                    <a:pt x="160537" y="318441"/>
                  </a:cubicBezTo>
                  <a:cubicBezTo>
                    <a:pt x="151539" y="345435"/>
                    <a:pt x="155788" y="375215"/>
                    <a:pt x="151110" y="403282"/>
                  </a:cubicBezTo>
                  <a:cubicBezTo>
                    <a:pt x="149476" y="413084"/>
                    <a:pt x="144826" y="422136"/>
                    <a:pt x="141684" y="431563"/>
                  </a:cubicBezTo>
                  <a:cubicBezTo>
                    <a:pt x="151111" y="447274"/>
                    <a:pt x="157008" y="465741"/>
                    <a:pt x="169964" y="478697"/>
                  </a:cubicBezTo>
                  <a:cubicBezTo>
                    <a:pt x="176990" y="485723"/>
                    <a:pt x="189723" y="493236"/>
                    <a:pt x="198244" y="488124"/>
                  </a:cubicBezTo>
                  <a:cubicBezTo>
                    <a:pt x="210294" y="480894"/>
                    <a:pt x="210813" y="462985"/>
                    <a:pt x="217098" y="450416"/>
                  </a:cubicBezTo>
                  <a:cubicBezTo>
                    <a:pt x="213956" y="434705"/>
                    <a:pt x="216559" y="416613"/>
                    <a:pt x="207671" y="403282"/>
                  </a:cubicBezTo>
                  <a:cubicBezTo>
                    <a:pt x="202159" y="395014"/>
                    <a:pt x="186417" y="386830"/>
                    <a:pt x="179391" y="393856"/>
                  </a:cubicBezTo>
                  <a:cubicBezTo>
                    <a:pt x="165339" y="407908"/>
                    <a:pt x="166822" y="431563"/>
                    <a:pt x="160537" y="450416"/>
                  </a:cubicBezTo>
                  <a:cubicBezTo>
                    <a:pt x="177871" y="519752"/>
                    <a:pt x="155869" y="459229"/>
                    <a:pt x="207671" y="525831"/>
                  </a:cubicBezTo>
                  <a:cubicBezTo>
                    <a:pt x="218920" y="540294"/>
                    <a:pt x="224703" y="558502"/>
                    <a:pt x="235952" y="572965"/>
                  </a:cubicBezTo>
                  <a:cubicBezTo>
                    <a:pt x="257337" y="600460"/>
                    <a:pt x="294358" y="627231"/>
                    <a:pt x="320793" y="648379"/>
                  </a:cubicBezTo>
                  <a:cubicBezTo>
                    <a:pt x="349116" y="591731"/>
                    <a:pt x="379760" y="546332"/>
                    <a:pt x="330220" y="469270"/>
                  </a:cubicBezTo>
                  <a:cubicBezTo>
                    <a:pt x="316520" y="447960"/>
                    <a:pt x="279943" y="475555"/>
                    <a:pt x="254805" y="478697"/>
                  </a:cubicBezTo>
                  <a:cubicBezTo>
                    <a:pt x="245378" y="488124"/>
                    <a:pt x="231476" y="494599"/>
                    <a:pt x="226525" y="506977"/>
                  </a:cubicBezTo>
                  <a:cubicBezTo>
                    <a:pt x="215810" y="533764"/>
                    <a:pt x="212101" y="612165"/>
                    <a:pt x="226525" y="638952"/>
                  </a:cubicBezTo>
                  <a:cubicBezTo>
                    <a:pt x="239166" y="662428"/>
                    <a:pt x="260658" y="681095"/>
                    <a:pt x="283086" y="695513"/>
                  </a:cubicBezTo>
                  <a:cubicBezTo>
                    <a:pt x="305669" y="710031"/>
                    <a:pt x="333362" y="714367"/>
                    <a:pt x="358500" y="723794"/>
                  </a:cubicBezTo>
                  <a:cubicBezTo>
                    <a:pt x="389923" y="714367"/>
                    <a:pt x="423883" y="711067"/>
                    <a:pt x="452768" y="695513"/>
                  </a:cubicBezTo>
                  <a:cubicBezTo>
                    <a:pt x="476523" y="682722"/>
                    <a:pt x="503622" y="605135"/>
                    <a:pt x="509329" y="591818"/>
                  </a:cubicBezTo>
                  <a:cubicBezTo>
                    <a:pt x="506187" y="572965"/>
                    <a:pt x="510504" y="551161"/>
                    <a:pt x="499902" y="535258"/>
                  </a:cubicBezTo>
                  <a:cubicBezTo>
                    <a:pt x="494390" y="526990"/>
                    <a:pt x="486785" y="554312"/>
                    <a:pt x="490475" y="563538"/>
                  </a:cubicBezTo>
                  <a:cubicBezTo>
                    <a:pt x="494683" y="574057"/>
                    <a:pt x="509329" y="576107"/>
                    <a:pt x="518756" y="582392"/>
                  </a:cubicBezTo>
                  <a:cubicBezTo>
                    <a:pt x="543894" y="576107"/>
                    <a:pt x="570994" y="575126"/>
                    <a:pt x="594170" y="563538"/>
                  </a:cubicBezTo>
                  <a:cubicBezTo>
                    <a:pt x="610069" y="555589"/>
                    <a:pt x="620773" y="539711"/>
                    <a:pt x="631877" y="525831"/>
                  </a:cubicBezTo>
                  <a:cubicBezTo>
                    <a:pt x="662215" y="487909"/>
                    <a:pt x="668857" y="470727"/>
                    <a:pt x="688438" y="431563"/>
                  </a:cubicBezTo>
                  <a:cubicBezTo>
                    <a:pt x="689326" y="425345"/>
                    <a:pt x="710014" y="332825"/>
                    <a:pt x="688438" y="318441"/>
                  </a:cubicBezTo>
                  <a:cubicBezTo>
                    <a:pt x="679011" y="312157"/>
                    <a:pt x="675869" y="337295"/>
                    <a:pt x="669585" y="346722"/>
                  </a:cubicBezTo>
                  <a:cubicBezTo>
                    <a:pt x="679012" y="362433"/>
                    <a:pt x="679792" y="390844"/>
                    <a:pt x="697865" y="393856"/>
                  </a:cubicBezTo>
                  <a:cubicBezTo>
                    <a:pt x="760799" y="404345"/>
                    <a:pt x="803846" y="344435"/>
                    <a:pt x="839267" y="309014"/>
                  </a:cubicBezTo>
                  <a:cubicBezTo>
                    <a:pt x="858461" y="241838"/>
                    <a:pt x="877421" y="231746"/>
                    <a:pt x="820413" y="167612"/>
                  </a:cubicBezTo>
                  <a:cubicBezTo>
                    <a:pt x="811806" y="157929"/>
                    <a:pt x="795275" y="161327"/>
                    <a:pt x="782706" y="158185"/>
                  </a:cubicBezTo>
                  <a:cubicBezTo>
                    <a:pt x="585499" y="189324"/>
                    <a:pt x="634694" y="134637"/>
                    <a:pt x="575317" y="233600"/>
                  </a:cubicBezTo>
                  <a:cubicBezTo>
                    <a:pt x="576257" y="238298"/>
                    <a:pt x="597563" y="365103"/>
                    <a:pt x="613024" y="384429"/>
                  </a:cubicBezTo>
                  <a:cubicBezTo>
                    <a:pt x="627179" y="402123"/>
                    <a:pt x="669585" y="422136"/>
                    <a:pt x="669585" y="422136"/>
                  </a:cubicBezTo>
                  <a:cubicBezTo>
                    <a:pt x="657016" y="331010"/>
                    <a:pt x="647863" y="239348"/>
                    <a:pt x="631877" y="148759"/>
                  </a:cubicBezTo>
                  <a:cubicBezTo>
                    <a:pt x="628936" y="132095"/>
                    <a:pt x="624036" y="114473"/>
                    <a:pt x="613024" y="101625"/>
                  </a:cubicBezTo>
                  <a:cubicBezTo>
                    <a:pt x="603879" y="90955"/>
                    <a:pt x="587886" y="89056"/>
                    <a:pt x="575317" y="82771"/>
                  </a:cubicBezTo>
                  <a:cubicBezTo>
                    <a:pt x="543894" y="98482"/>
                    <a:pt x="505890" y="105063"/>
                    <a:pt x="481048" y="129905"/>
                  </a:cubicBezTo>
                  <a:cubicBezTo>
                    <a:pt x="403591" y="207361"/>
                    <a:pt x="455345" y="417891"/>
                    <a:pt x="462195" y="469270"/>
                  </a:cubicBezTo>
                  <a:cubicBezTo>
                    <a:pt x="465761" y="496016"/>
                    <a:pt x="512494" y="518858"/>
                    <a:pt x="528183" y="525831"/>
                  </a:cubicBezTo>
                  <a:cubicBezTo>
                    <a:pt x="540022" y="531093"/>
                    <a:pt x="565890" y="548214"/>
                    <a:pt x="565890" y="535258"/>
                  </a:cubicBezTo>
                  <a:cubicBezTo>
                    <a:pt x="565890" y="521205"/>
                    <a:pt x="540976" y="522219"/>
                    <a:pt x="528183" y="516404"/>
                  </a:cubicBezTo>
                  <a:cubicBezTo>
                    <a:pt x="454814" y="483055"/>
                    <a:pt x="459960" y="487379"/>
                    <a:pt x="377354" y="459843"/>
                  </a:cubicBezTo>
                  <a:cubicBezTo>
                    <a:pt x="374212" y="494408"/>
                    <a:pt x="367927" y="528830"/>
                    <a:pt x="367927" y="563538"/>
                  </a:cubicBezTo>
                  <a:cubicBezTo>
                    <a:pt x="367927" y="791768"/>
                    <a:pt x="398819" y="687678"/>
                    <a:pt x="367927" y="780355"/>
                  </a:cubicBezTo>
                  <a:cubicBezTo>
                    <a:pt x="208257" y="461013"/>
                    <a:pt x="267062" y="594838"/>
                    <a:pt x="179391" y="384429"/>
                  </a:cubicBezTo>
                  <a:cubicBezTo>
                    <a:pt x="191960" y="365575"/>
                    <a:pt x="197147" y="338611"/>
                    <a:pt x="217098" y="327868"/>
                  </a:cubicBezTo>
                  <a:cubicBezTo>
                    <a:pt x="242151" y="314378"/>
                    <a:pt x="273755" y="322355"/>
                    <a:pt x="301939" y="318441"/>
                  </a:cubicBezTo>
                  <a:lnTo>
                    <a:pt x="556463" y="280734"/>
                  </a:lnTo>
                  <a:cubicBezTo>
                    <a:pt x="562748" y="271307"/>
                    <a:pt x="575317" y="263783"/>
                    <a:pt x="575317" y="252453"/>
                  </a:cubicBezTo>
                  <a:lnTo>
                    <a:pt x="518756" y="195893"/>
                  </a:lnTo>
                  <a:cubicBezTo>
                    <a:pt x="442485" y="119623"/>
                    <a:pt x="528965" y="166728"/>
                    <a:pt x="405634" y="120478"/>
                  </a:cubicBezTo>
                  <a:cubicBezTo>
                    <a:pt x="380496" y="136189"/>
                    <a:pt x="337660" y="138917"/>
                    <a:pt x="330220" y="167612"/>
                  </a:cubicBezTo>
                  <a:cubicBezTo>
                    <a:pt x="312853" y="234599"/>
                    <a:pt x="332274" y="306194"/>
                    <a:pt x="339646" y="375002"/>
                  </a:cubicBezTo>
                  <a:cubicBezTo>
                    <a:pt x="341763" y="394762"/>
                    <a:pt x="345020" y="416960"/>
                    <a:pt x="358500" y="431563"/>
                  </a:cubicBezTo>
                  <a:cubicBezTo>
                    <a:pt x="403115" y="479896"/>
                    <a:pt x="485430" y="516006"/>
                    <a:pt x="547036" y="535258"/>
                  </a:cubicBezTo>
                  <a:cubicBezTo>
                    <a:pt x="565280" y="540959"/>
                    <a:pt x="584743" y="541542"/>
                    <a:pt x="603597" y="544684"/>
                  </a:cubicBezTo>
                  <a:cubicBezTo>
                    <a:pt x="616166" y="541542"/>
                    <a:pt x="633531" y="545623"/>
                    <a:pt x="641304" y="535258"/>
                  </a:cubicBezTo>
                  <a:cubicBezTo>
                    <a:pt x="647266" y="527308"/>
                    <a:pt x="641432" y="509707"/>
                    <a:pt x="631877" y="506977"/>
                  </a:cubicBezTo>
                  <a:cubicBezTo>
                    <a:pt x="613499" y="501726"/>
                    <a:pt x="594170" y="513262"/>
                    <a:pt x="575317" y="516404"/>
                  </a:cubicBezTo>
                  <a:cubicBezTo>
                    <a:pt x="572175" y="525831"/>
                    <a:pt x="569712" y="535512"/>
                    <a:pt x="565890" y="544684"/>
                  </a:cubicBezTo>
                  <a:cubicBezTo>
                    <a:pt x="553987" y="573251"/>
                    <a:pt x="539050" y="600549"/>
                    <a:pt x="528183" y="629526"/>
                  </a:cubicBezTo>
                  <a:cubicBezTo>
                    <a:pt x="497065" y="712508"/>
                    <a:pt x="532895" y="679802"/>
                    <a:pt x="481048" y="714367"/>
                  </a:cubicBezTo>
                  <a:cubicBezTo>
                    <a:pt x="471621" y="711225"/>
                    <a:pt x="459794" y="711966"/>
                    <a:pt x="452768" y="704940"/>
                  </a:cubicBezTo>
                  <a:cubicBezTo>
                    <a:pt x="427099" y="679270"/>
                    <a:pt x="416360" y="633422"/>
                    <a:pt x="405634" y="601245"/>
                  </a:cubicBezTo>
                  <a:cubicBezTo>
                    <a:pt x="415061" y="572965"/>
                    <a:pt x="410326" y="534631"/>
                    <a:pt x="433914" y="516404"/>
                  </a:cubicBezTo>
                  <a:cubicBezTo>
                    <a:pt x="526449" y="444900"/>
                    <a:pt x="591733" y="443651"/>
                    <a:pt x="688438" y="431563"/>
                  </a:cubicBezTo>
                  <a:cubicBezTo>
                    <a:pt x="675869" y="396998"/>
                    <a:pt x="667179" y="360764"/>
                    <a:pt x="650731" y="327868"/>
                  </a:cubicBezTo>
                  <a:cubicBezTo>
                    <a:pt x="644769" y="315944"/>
                    <a:pt x="633258" y="307393"/>
                    <a:pt x="622451" y="299588"/>
                  </a:cubicBezTo>
                  <a:cubicBezTo>
                    <a:pt x="504471" y="214380"/>
                    <a:pt x="512042" y="204755"/>
                    <a:pt x="396207" y="186466"/>
                  </a:cubicBezTo>
                  <a:cubicBezTo>
                    <a:pt x="365014" y="181541"/>
                    <a:pt x="333362" y="180181"/>
                    <a:pt x="301939" y="177039"/>
                  </a:cubicBezTo>
                  <a:cubicBezTo>
                    <a:pt x="286228" y="180181"/>
                    <a:pt x="261312" y="171824"/>
                    <a:pt x="254805" y="186466"/>
                  </a:cubicBezTo>
                  <a:cubicBezTo>
                    <a:pt x="229251" y="243963"/>
                    <a:pt x="347755" y="410930"/>
                    <a:pt x="349073" y="412709"/>
                  </a:cubicBezTo>
                  <a:cubicBezTo>
                    <a:pt x="377969" y="451719"/>
                    <a:pt x="487573" y="552370"/>
                    <a:pt x="537609" y="582392"/>
                  </a:cubicBezTo>
                  <a:cubicBezTo>
                    <a:pt x="561527" y="596743"/>
                    <a:pt x="613255" y="605062"/>
                    <a:pt x="641304" y="610672"/>
                  </a:cubicBezTo>
                  <a:cubicBezTo>
                    <a:pt x="647589" y="598103"/>
                    <a:pt x="656120" y="586425"/>
                    <a:pt x="660158" y="572965"/>
                  </a:cubicBezTo>
                  <a:cubicBezTo>
                    <a:pt x="673252" y="529320"/>
                    <a:pt x="672272" y="494833"/>
                    <a:pt x="660158" y="450416"/>
                  </a:cubicBezTo>
                  <a:cubicBezTo>
                    <a:pt x="656460" y="436859"/>
                    <a:pt x="652739" y="420877"/>
                    <a:pt x="641304" y="412709"/>
                  </a:cubicBezTo>
                  <a:cubicBezTo>
                    <a:pt x="628266" y="403396"/>
                    <a:pt x="609484" y="407994"/>
                    <a:pt x="594170" y="403282"/>
                  </a:cubicBezTo>
                  <a:cubicBezTo>
                    <a:pt x="568510" y="395387"/>
                    <a:pt x="543894" y="384429"/>
                    <a:pt x="518756" y="375002"/>
                  </a:cubicBezTo>
                  <a:cubicBezTo>
                    <a:pt x="465337" y="381287"/>
                    <a:pt x="406609" y="369802"/>
                    <a:pt x="358500" y="393856"/>
                  </a:cubicBezTo>
                  <a:cubicBezTo>
                    <a:pt x="295000" y="425606"/>
                    <a:pt x="302173" y="571363"/>
                    <a:pt x="320793" y="610672"/>
                  </a:cubicBezTo>
                  <a:cubicBezTo>
                    <a:pt x="333483" y="637462"/>
                    <a:pt x="371069" y="642095"/>
                    <a:pt x="396207" y="657806"/>
                  </a:cubicBezTo>
                  <a:cubicBezTo>
                    <a:pt x="408776" y="676660"/>
                    <a:pt x="418993" y="697314"/>
                    <a:pt x="433914" y="714367"/>
                  </a:cubicBezTo>
                  <a:cubicBezTo>
                    <a:pt x="496094" y="785430"/>
                    <a:pt x="429586" y="668001"/>
                    <a:pt x="481048" y="770928"/>
                  </a:cubicBezTo>
                  <a:cubicBezTo>
                    <a:pt x="477906" y="780355"/>
                    <a:pt x="481139" y="802063"/>
                    <a:pt x="471622" y="799208"/>
                  </a:cubicBezTo>
                  <a:cubicBezTo>
                    <a:pt x="287179" y="743875"/>
                    <a:pt x="305563" y="731768"/>
                    <a:pt x="207671" y="601245"/>
                  </a:cubicBezTo>
                  <a:cubicBezTo>
                    <a:pt x="201387" y="572965"/>
                    <a:pt x="183636" y="544907"/>
                    <a:pt x="188818" y="516404"/>
                  </a:cubicBezTo>
                  <a:cubicBezTo>
                    <a:pt x="196866" y="472140"/>
                    <a:pt x="214607" y="426678"/>
                    <a:pt x="245378" y="393856"/>
                  </a:cubicBezTo>
                  <a:cubicBezTo>
                    <a:pt x="265767" y="372108"/>
                    <a:pt x="301728" y="374342"/>
                    <a:pt x="330220" y="365575"/>
                  </a:cubicBezTo>
                  <a:cubicBezTo>
                    <a:pt x="484213" y="318192"/>
                    <a:pt x="273843" y="387507"/>
                    <a:pt x="396207" y="346722"/>
                  </a:cubicBezTo>
                  <a:cubicBezTo>
                    <a:pt x="430772" y="349864"/>
                    <a:pt x="468389" y="341604"/>
                    <a:pt x="499902" y="356148"/>
                  </a:cubicBezTo>
                  <a:cubicBezTo>
                    <a:pt x="530574" y="370304"/>
                    <a:pt x="508632" y="412012"/>
                    <a:pt x="528183" y="431563"/>
                  </a:cubicBezTo>
                  <a:cubicBezTo>
                    <a:pt x="538120" y="441500"/>
                    <a:pt x="553321" y="444132"/>
                    <a:pt x="565890" y="450416"/>
                  </a:cubicBezTo>
                  <a:cubicBezTo>
                    <a:pt x="674777" y="395973"/>
                    <a:pt x="679348" y="415570"/>
                    <a:pt x="603597" y="195893"/>
                  </a:cubicBezTo>
                  <a:cubicBezTo>
                    <a:pt x="590693" y="158471"/>
                    <a:pt x="456610" y="127287"/>
                    <a:pt x="433914" y="120478"/>
                  </a:cubicBezTo>
                  <a:cubicBezTo>
                    <a:pt x="296039" y="159871"/>
                    <a:pt x="227445" y="118869"/>
                    <a:pt x="217098" y="243027"/>
                  </a:cubicBezTo>
                  <a:cubicBezTo>
                    <a:pt x="215767" y="258994"/>
                    <a:pt x="222639" y="274617"/>
                    <a:pt x="226525" y="290161"/>
                  </a:cubicBezTo>
                  <a:cubicBezTo>
                    <a:pt x="228935" y="299801"/>
                    <a:pt x="228926" y="311415"/>
                    <a:pt x="235952" y="318441"/>
                  </a:cubicBezTo>
                  <a:cubicBezTo>
                    <a:pt x="248908" y="331397"/>
                    <a:pt x="267988" y="336342"/>
                    <a:pt x="283086" y="346722"/>
                  </a:cubicBezTo>
                  <a:cubicBezTo>
                    <a:pt x="318305" y="370935"/>
                    <a:pt x="347098" y="406263"/>
                    <a:pt x="386780" y="422136"/>
                  </a:cubicBezTo>
                  <a:lnTo>
                    <a:pt x="481048" y="459843"/>
                  </a:lnTo>
                  <a:cubicBezTo>
                    <a:pt x="512471" y="450416"/>
                    <a:pt x="559967" y="460557"/>
                    <a:pt x="575317" y="431563"/>
                  </a:cubicBezTo>
                  <a:cubicBezTo>
                    <a:pt x="582558" y="417885"/>
                    <a:pt x="591750" y="290995"/>
                    <a:pt x="537609" y="271307"/>
                  </a:cubicBezTo>
                  <a:cubicBezTo>
                    <a:pt x="513801" y="262649"/>
                    <a:pt x="487333" y="265022"/>
                    <a:pt x="462195" y="261880"/>
                  </a:cubicBezTo>
                  <a:cubicBezTo>
                    <a:pt x="369579" y="287140"/>
                    <a:pt x="358863" y="260426"/>
                    <a:pt x="339646" y="337295"/>
                  </a:cubicBezTo>
                  <a:cubicBezTo>
                    <a:pt x="303133" y="483349"/>
                    <a:pt x="350335" y="342517"/>
                    <a:pt x="320793" y="440990"/>
                  </a:cubicBezTo>
                  <a:cubicBezTo>
                    <a:pt x="315082" y="460025"/>
                    <a:pt x="301939" y="497550"/>
                    <a:pt x="301939" y="497550"/>
                  </a:cubicBezTo>
                  <a:cubicBezTo>
                    <a:pt x="382275" y="612315"/>
                    <a:pt x="340359" y="586446"/>
                    <a:pt x="471622" y="638952"/>
                  </a:cubicBezTo>
                  <a:cubicBezTo>
                    <a:pt x="499300" y="650023"/>
                    <a:pt x="528183" y="657806"/>
                    <a:pt x="556463" y="667233"/>
                  </a:cubicBezTo>
                  <a:lnTo>
                    <a:pt x="584743" y="676660"/>
                  </a:lnTo>
                  <a:cubicBezTo>
                    <a:pt x="594170" y="673518"/>
                    <a:pt x="604938" y="673009"/>
                    <a:pt x="613024" y="667233"/>
                  </a:cubicBezTo>
                  <a:cubicBezTo>
                    <a:pt x="691309" y="611315"/>
                    <a:pt x="615112" y="641399"/>
                    <a:pt x="679011" y="620099"/>
                  </a:cubicBezTo>
                  <a:cubicBezTo>
                    <a:pt x="688438" y="635810"/>
                    <a:pt x="708597" y="648957"/>
                    <a:pt x="707292" y="667233"/>
                  </a:cubicBezTo>
                  <a:cubicBezTo>
                    <a:pt x="700617" y="760690"/>
                    <a:pt x="627785" y="775910"/>
                    <a:pt x="565890" y="827489"/>
                  </a:cubicBezTo>
                  <a:cubicBezTo>
                    <a:pt x="468539" y="908615"/>
                    <a:pt x="537187" y="881047"/>
                    <a:pt x="471622" y="902903"/>
                  </a:cubicBezTo>
                  <a:cubicBezTo>
                    <a:pt x="446484" y="877765"/>
                    <a:pt x="418033" y="855551"/>
                    <a:pt x="396207" y="827489"/>
                  </a:cubicBezTo>
                  <a:cubicBezTo>
                    <a:pt x="309404" y="715885"/>
                    <a:pt x="273664" y="648388"/>
                    <a:pt x="207671" y="535258"/>
                  </a:cubicBezTo>
                  <a:cubicBezTo>
                    <a:pt x="213956" y="516404"/>
                    <a:pt x="212472" y="492750"/>
                    <a:pt x="226525" y="478697"/>
                  </a:cubicBezTo>
                  <a:cubicBezTo>
                    <a:pt x="237855" y="467367"/>
                    <a:pt x="257637" y="469270"/>
                    <a:pt x="273659" y="469270"/>
                  </a:cubicBezTo>
                  <a:cubicBezTo>
                    <a:pt x="320898" y="469270"/>
                    <a:pt x="367927" y="475555"/>
                    <a:pt x="415061" y="478697"/>
                  </a:cubicBezTo>
                  <a:cubicBezTo>
                    <a:pt x="424488" y="484981"/>
                    <a:pt x="433208" y="492483"/>
                    <a:pt x="443341" y="497550"/>
                  </a:cubicBezTo>
                  <a:cubicBezTo>
                    <a:pt x="452229" y="501994"/>
                    <a:pt x="462067" y="504247"/>
                    <a:pt x="471622" y="506977"/>
                  </a:cubicBezTo>
                  <a:cubicBezTo>
                    <a:pt x="502687" y="515853"/>
                    <a:pt x="524063" y="519351"/>
                    <a:pt x="556463" y="525831"/>
                  </a:cubicBezTo>
                  <a:cubicBezTo>
                    <a:pt x="565890" y="535258"/>
                    <a:pt x="576209" y="543870"/>
                    <a:pt x="584743" y="554111"/>
                  </a:cubicBezTo>
                  <a:cubicBezTo>
                    <a:pt x="591996" y="562815"/>
                    <a:pt x="592849" y="578809"/>
                    <a:pt x="603597" y="582392"/>
                  </a:cubicBezTo>
                  <a:cubicBezTo>
                    <a:pt x="615888" y="586489"/>
                    <a:pt x="628735" y="576107"/>
                    <a:pt x="641304" y="572965"/>
                  </a:cubicBezTo>
                  <a:cubicBezTo>
                    <a:pt x="644446" y="560396"/>
                    <a:pt x="647172" y="547715"/>
                    <a:pt x="650731" y="535258"/>
                  </a:cubicBezTo>
                  <a:cubicBezTo>
                    <a:pt x="653461" y="525703"/>
                    <a:pt x="660158" y="516914"/>
                    <a:pt x="660158" y="506977"/>
                  </a:cubicBezTo>
                  <a:cubicBezTo>
                    <a:pt x="660158" y="494021"/>
                    <a:pt x="654290" y="481727"/>
                    <a:pt x="650731" y="469270"/>
                  </a:cubicBezTo>
                  <a:cubicBezTo>
                    <a:pt x="640949" y="435033"/>
                    <a:pt x="638910" y="428506"/>
                    <a:pt x="603597" y="403282"/>
                  </a:cubicBezTo>
                  <a:cubicBezTo>
                    <a:pt x="595511" y="397506"/>
                    <a:pt x="584397" y="397892"/>
                    <a:pt x="575317" y="393856"/>
                  </a:cubicBezTo>
                  <a:cubicBezTo>
                    <a:pt x="556055" y="385295"/>
                    <a:pt x="537610" y="375002"/>
                    <a:pt x="518756" y="365575"/>
                  </a:cubicBezTo>
                  <a:cubicBezTo>
                    <a:pt x="493618" y="368717"/>
                    <a:pt x="465487" y="362699"/>
                    <a:pt x="443341" y="375002"/>
                  </a:cubicBezTo>
                  <a:cubicBezTo>
                    <a:pt x="432016" y="381294"/>
                    <a:pt x="433914" y="399753"/>
                    <a:pt x="433914" y="412709"/>
                  </a:cubicBezTo>
                  <a:cubicBezTo>
                    <a:pt x="433914" y="438639"/>
                    <a:pt x="460139" y="460325"/>
                    <a:pt x="471622" y="478697"/>
                  </a:cubicBezTo>
                  <a:cubicBezTo>
                    <a:pt x="512982" y="544873"/>
                    <a:pt x="464842" y="490772"/>
                    <a:pt x="518756" y="544684"/>
                  </a:cubicBezTo>
                  <a:cubicBezTo>
                    <a:pt x="528204" y="573027"/>
                    <a:pt x="526732" y="576880"/>
                    <a:pt x="547036" y="601245"/>
                  </a:cubicBezTo>
                  <a:cubicBezTo>
                    <a:pt x="555571" y="611487"/>
                    <a:pt x="563742" y="622912"/>
                    <a:pt x="575317" y="629526"/>
                  </a:cubicBezTo>
                  <a:cubicBezTo>
                    <a:pt x="586566" y="635954"/>
                    <a:pt x="600455" y="635810"/>
                    <a:pt x="613024" y="638952"/>
                  </a:cubicBezTo>
                  <a:cubicBezTo>
                    <a:pt x="685114" y="610117"/>
                    <a:pt x="794336" y="584350"/>
                    <a:pt x="622451" y="431563"/>
                  </a:cubicBezTo>
                  <a:cubicBezTo>
                    <a:pt x="588255" y="401167"/>
                    <a:pt x="534467" y="456701"/>
                    <a:pt x="490475" y="469270"/>
                  </a:cubicBezTo>
                  <a:cubicBezTo>
                    <a:pt x="481048" y="481839"/>
                    <a:pt x="463175" y="491296"/>
                    <a:pt x="462195" y="506977"/>
                  </a:cubicBezTo>
                  <a:cubicBezTo>
                    <a:pt x="457670" y="579382"/>
                    <a:pt x="477202" y="651169"/>
                    <a:pt x="547036" y="686086"/>
                  </a:cubicBezTo>
                  <a:cubicBezTo>
                    <a:pt x="572486" y="698811"/>
                    <a:pt x="603597" y="692371"/>
                    <a:pt x="631877" y="695513"/>
                  </a:cubicBezTo>
                  <a:cubicBezTo>
                    <a:pt x="660158" y="692371"/>
                    <a:pt x="692525" y="701063"/>
                    <a:pt x="716719" y="686086"/>
                  </a:cubicBezTo>
                  <a:cubicBezTo>
                    <a:pt x="808846" y="629055"/>
                    <a:pt x="830558" y="571673"/>
                    <a:pt x="876974" y="488124"/>
                  </a:cubicBezTo>
                  <a:cubicBezTo>
                    <a:pt x="880116" y="475555"/>
                    <a:pt x="897989" y="456210"/>
                    <a:pt x="886401" y="450416"/>
                  </a:cubicBezTo>
                  <a:cubicBezTo>
                    <a:pt x="835381" y="424906"/>
                    <a:pt x="810073" y="474092"/>
                    <a:pt x="782706" y="497550"/>
                  </a:cubicBezTo>
                  <a:cubicBezTo>
                    <a:pt x="774104" y="504923"/>
                    <a:pt x="763853" y="510119"/>
                    <a:pt x="754426" y="516404"/>
                  </a:cubicBezTo>
                  <a:cubicBezTo>
                    <a:pt x="760710" y="535258"/>
                    <a:pt x="756426" y="562432"/>
                    <a:pt x="773279" y="572965"/>
                  </a:cubicBezTo>
                  <a:cubicBezTo>
                    <a:pt x="789487" y="583095"/>
                    <a:pt x="817054" y="577745"/>
                    <a:pt x="829840" y="563538"/>
                  </a:cubicBezTo>
                  <a:cubicBezTo>
                    <a:pt x="837276" y="555276"/>
                    <a:pt x="871480" y="431940"/>
                    <a:pt x="876974" y="412709"/>
                  </a:cubicBezTo>
                  <a:cubicBezTo>
                    <a:pt x="873832" y="381286"/>
                    <a:pt x="880615" y="347190"/>
                    <a:pt x="867547" y="318441"/>
                  </a:cubicBezTo>
                  <a:cubicBezTo>
                    <a:pt x="862186" y="306646"/>
                    <a:pt x="842696" y="307407"/>
                    <a:pt x="829840" y="309014"/>
                  </a:cubicBezTo>
                  <a:cubicBezTo>
                    <a:pt x="766245" y="316964"/>
                    <a:pt x="704149" y="334153"/>
                    <a:pt x="641304" y="346722"/>
                  </a:cubicBezTo>
                  <a:cubicBezTo>
                    <a:pt x="644446" y="359291"/>
                    <a:pt x="643864" y="373442"/>
                    <a:pt x="650731" y="384429"/>
                  </a:cubicBezTo>
                  <a:cubicBezTo>
                    <a:pt x="677973" y="428016"/>
                    <a:pt x="698987" y="425652"/>
                    <a:pt x="744999" y="440990"/>
                  </a:cubicBezTo>
                  <a:cubicBezTo>
                    <a:pt x="788991" y="431563"/>
                    <a:pt x="840218" y="438654"/>
                    <a:pt x="876974" y="412709"/>
                  </a:cubicBezTo>
                  <a:cubicBezTo>
                    <a:pt x="901328" y="395518"/>
                    <a:pt x="906401" y="357656"/>
                    <a:pt x="905255" y="327868"/>
                  </a:cubicBezTo>
                  <a:cubicBezTo>
                    <a:pt x="902590" y="258583"/>
                    <a:pt x="862213" y="123024"/>
                    <a:pt x="810987" y="63917"/>
                  </a:cubicBezTo>
                  <a:cubicBezTo>
                    <a:pt x="794395" y="44772"/>
                    <a:pt x="766995" y="38779"/>
                    <a:pt x="744999" y="26210"/>
                  </a:cubicBezTo>
                  <a:cubicBezTo>
                    <a:pt x="713576" y="29352"/>
                    <a:pt x="680690" y="25651"/>
                    <a:pt x="650731" y="35637"/>
                  </a:cubicBezTo>
                  <a:cubicBezTo>
                    <a:pt x="639983" y="39220"/>
                    <a:pt x="636944" y="53783"/>
                    <a:pt x="631877" y="63917"/>
                  </a:cubicBezTo>
                  <a:cubicBezTo>
                    <a:pt x="627433" y="72805"/>
                    <a:pt x="626895" y="83310"/>
                    <a:pt x="622451" y="92198"/>
                  </a:cubicBezTo>
                  <a:cubicBezTo>
                    <a:pt x="614257" y="108586"/>
                    <a:pt x="603597" y="123621"/>
                    <a:pt x="594170" y="139332"/>
                  </a:cubicBezTo>
                  <a:cubicBezTo>
                    <a:pt x="600455" y="170755"/>
                    <a:pt x="598693" y="204938"/>
                    <a:pt x="613024" y="233600"/>
                  </a:cubicBezTo>
                  <a:cubicBezTo>
                    <a:pt x="651649" y="310850"/>
                    <a:pt x="775200" y="257772"/>
                    <a:pt x="820413" y="252453"/>
                  </a:cubicBezTo>
                  <a:cubicBezTo>
                    <a:pt x="842462" y="201007"/>
                    <a:pt x="868825" y="170167"/>
                    <a:pt x="839267" y="111051"/>
                  </a:cubicBezTo>
                  <a:cubicBezTo>
                    <a:pt x="832983" y="98482"/>
                    <a:pt x="814129" y="98482"/>
                    <a:pt x="801560" y="92198"/>
                  </a:cubicBezTo>
                  <a:cubicBezTo>
                    <a:pt x="751284" y="104767"/>
                    <a:pt x="695847" y="104405"/>
                    <a:pt x="650731" y="129905"/>
                  </a:cubicBezTo>
                  <a:cubicBezTo>
                    <a:pt x="563849" y="179012"/>
                    <a:pt x="571752" y="267110"/>
                    <a:pt x="603597" y="346722"/>
                  </a:cubicBezTo>
                  <a:cubicBezTo>
                    <a:pt x="613499" y="371478"/>
                    <a:pt x="637295" y="389564"/>
                    <a:pt x="660158" y="403282"/>
                  </a:cubicBezTo>
                  <a:cubicBezTo>
                    <a:pt x="685720" y="418619"/>
                    <a:pt x="716719" y="422136"/>
                    <a:pt x="744999" y="431563"/>
                  </a:cubicBezTo>
                  <a:cubicBezTo>
                    <a:pt x="757568" y="428421"/>
                    <a:pt x="772589" y="430229"/>
                    <a:pt x="782706" y="422136"/>
                  </a:cubicBezTo>
                  <a:cubicBezTo>
                    <a:pt x="790465" y="415929"/>
                    <a:pt x="792133" y="403793"/>
                    <a:pt x="792133" y="393856"/>
                  </a:cubicBezTo>
                  <a:cubicBezTo>
                    <a:pt x="792133" y="317478"/>
                    <a:pt x="802585" y="289505"/>
                    <a:pt x="763853" y="243027"/>
                  </a:cubicBezTo>
                  <a:cubicBezTo>
                    <a:pt x="755318" y="232785"/>
                    <a:pt x="744999" y="224173"/>
                    <a:pt x="735572" y="214746"/>
                  </a:cubicBezTo>
                  <a:cubicBezTo>
                    <a:pt x="669349" y="227163"/>
                    <a:pt x="528634" y="221688"/>
                    <a:pt x="509329" y="327868"/>
                  </a:cubicBezTo>
                  <a:cubicBezTo>
                    <a:pt x="495792" y="402323"/>
                    <a:pt x="508818" y="480955"/>
                    <a:pt x="528183" y="554111"/>
                  </a:cubicBezTo>
                  <a:cubicBezTo>
                    <a:pt x="542557" y="608411"/>
                    <a:pt x="637824" y="692904"/>
                    <a:pt x="679011" y="723794"/>
                  </a:cubicBezTo>
                  <a:cubicBezTo>
                    <a:pt x="685774" y="728866"/>
                    <a:pt x="741731" y="741830"/>
                    <a:pt x="744999" y="742647"/>
                  </a:cubicBezTo>
                  <a:cubicBezTo>
                    <a:pt x="754426" y="739505"/>
                    <a:pt x="765011" y="738733"/>
                    <a:pt x="773279" y="733221"/>
                  </a:cubicBezTo>
                  <a:cubicBezTo>
                    <a:pt x="795055" y="718704"/>
                    <a:pt x="806501" y="697528"/>
                    <a:pt x="820413" y="676660"/>
                  </a:cubicBezTo>
                  <a:cubicBezTo>
                    <a:pt x="814129" y="638953"/>
                    <a:pt x="817579" y="598247"/>
                    <a:pt x="801560" y="563538"/>
                  </a:cubicBezTo>
                  <a:cubicBezTo>
                    <a:pt x="796131" y="551775"/>
                    <a:pt x="776745" y="552822"/>
                    <a:pt x="763853" y="554111"/>
                  </a:cubicBezTo>
                  <a:cubicBezTo>
                    <a:pt x="712954" y="559201"/>
                    <a:pt x="663300" y="572965"/>
                    <a:pt x="613024" y="582392"/>
                  </a:cubicBezTo>
                  <a:cubicBezTo>
                    <a:pt x="594170" y="601245"/>
                    <a:pt x="572833" y="617906"/>
                    <a:pt x="556463" y="638952"/>
                  </a:cubicBezTo>
                  <a:cubicBezTo>
                    <a:pt x="550362" y="646796"/>
                    <a:pt x="538610" y="661966"/>
                    <a:pt x="547036" y="667233"/>
                  </a:cubicBezTo>
                  <a:cubicBezTo>
                    <a:pt x="571603" y="682587"/>
                    <a:pt x="603597" y="679802"/>
                    <a:pt x="631877" y="686086"/>
                  </a:cubicBezTo>
                  <a:cubicBezTo>
                    <a:pt x="657015" y="670375"/>
                    <a:pt x="689218" y="662449"/>
                    <a:pt x="707292" y="638952"/>
                  </a:cubicBezTo>
                  <a:cubicBezTo>
                    <a:pt x="711334" y="633697"/>
                    <a:pt x="744939" y="478969"/>
                    <a:pt x="744999" y="478697"/>
                  </a:cubicBezTo>
                  <a:cubicBezTo>
                    <a:pt x="735572" y="466128"/>
                    <a:pt x="732028" y="444523"/>
                    <a:pt x="716719" y="440990"/>
                  </a:cubicBezTo>
                  <a:cubicBezTo>
                    <a:pt x="639104" y="423078"/>
                    <a:pt x="623744" y="449382"/>
                    <a:pt x="575317" y="488124"/>
                  </a:cubicBezTo>
                  <a:cubicBezTo>
                    <a:pt x="565712" y="536147"/>
                    <a:pt x="552463" y="569373"/>
                    <a:pt x="584743" y="620099"/>
                  </a:cubicBezTo>
                  <a:cubicBezTo>
                    <a:pt x="593828" y="634375"/>
                    <a:pt x="616166" y="632668"/>
                    <a:pt x="631877" y="638952"/>
                  </a:cubicBezTo>
                  <a:cubicBezTo>
                    <a:pt x="669584" y="620099"/>
                    <a:pt x="719390" y="615880"/>
                    <a:pt x="744999" y="582392"/>
                  </a:cubicBezTo>
                  <a:cubicBezTo>
                    <a:pt x="763102" y="558719"/>
                    <a:pt x="751225" y="370676"/>
                    <a:pt x="744999" y="356148"/>
                  </a:cubicBezTo>
                  <a:cubicBezTo>
                    <a:pt x="738687" y="341421"/>
                    <a:pt x="713576" y="349864"/>
                    <a:pt x="697865" y="346722"/>
                  </a:cubicBezTo>
                  <a:cubicBezTo>
                    <a:pt x="622943" y="352965"/>
                    <a:pt x="583314" y="335092"/>
                    <a:pt x="537609" y="393856"/>
                  </a:cubicBezTo>
                  <a:cubicBezTo>
                    <a:pt x="527220" y="407213"/>
                    <a:pt x="525040" y="425279"/>
                    <a:pt x="518756" y="440990"/>
                  </a:cubicBezTo>
                  <a:cubicBezTo>
                    <a:pt x="528183" y="462986"/>
                    <a:pt x="527682" y="492902"/>
                    <a:pt x="547036" y="506977"/>
                  </a:cubicBezTo>
                  <a:cubicBezTo>
                    <a:pt x="617541" y="558253"/>
                    <a:pt x="754869" y="446301"/>
                    <a:pt x="782706" y="431563"/>
                  </a:cubicBezTo>
                  <a:cubicBezTo>
                    <a:pt x="789555" y="349371"/>
                    <a:pt x="802102" y="268902"/>
                    <a:pt x="782706" y="186466"/>
                  </a:cubicBezTo>
                  <a:cubicBezTo>
                    <a:pt x="779653" y="173489"/>
                    <a:pt x="766350" y="164147"/>
                    <a:pt x="754426" y="158185"/>
                  </a:cubicBezTo>
                  <a:cubicBezTo>
                    <a:pt x="740095" y="151020"/>
                    <a:pt x="723003" y="151901"/>
                    <a:pt x="707292" y="148759"/>
                  </a:cubicBezTo>
                  <a:cubicBezTo>
                    <a:pt x="635020" y="167612"/>
                    <a:pt x="558904" y="175382"/>
                    <a:pt x="490475" y="205319"/>
                  </a:cubicBezTo>
                  <a:cubicBezTo>
                    <a:pt x="421524" y="235485"/>
                    <a:pt x="364472" y="299982"/>
                    <a:pt x="424488" y="375002"/>
                  </a:cubicBezTo>
                  <a:cubicBezTo>
                    <a:pt x="473630" y="436429"/>
                    <a:pt x="619881" y="500979"/>
                    <a:pt x="688438" y="535258"/>
                  </a:cubicBezTo>
                  <a:cubicBezTo>
                    <a:pt x="716718" y="516404"/>
                    <a:pt x="760656" y="510255"/>
                    <a:pt x="773279" y="478697"/>
                  </a:cubicBezTo>
                  <a:cubicBezTo>
                    <a:pt x="804908" y="399625"/>
                    <a:pt x="763242" y="301792"/>
                    <a:pt x="679011" y="280734"/>
                  </a:cubicBezTo>
                  <a:cubicBezTo>
                    <a:pt x="598313" y="260559"/>
                    <a:pt x="685971" y="283498"/>
                    <a:pt x="556463" y="243027"/>
                  </a:cubicBezTo>
                  <a:cubicBezTo>
                    <a:pt x="534628" y="236204"/>
                    <a:pt x="513188" y="226899"/>
                    <a:pt x="490475" y="224173"/>
                  </a:cubicBezTo>
                  <a:cubicBezTo>
                    <a:pt x="434231" y="217424"/>
                    <a:pt x="377354" y="217888"/>
                    <a:pt x="320793" y="214746"/>
                  </a:cubicBezTo>
                  <a:cubicBezTo>
                    <a:pt x="295655" y="217888"/>
                    <a:pt x="256708" y="201514"/>
                    <a:pt x="245378" y="224173"/>
                  </a:cubicBezTo>
                  <a:cubicBezTo>
                    <a:pt x="235441" y="244046"/>
                    <a:pt x="274624" y="258127"/>
                    <a:pt x="292512" y="271307"/>
                  </a:cubicBezTo>
                  <a:cubicBezTo>
                    <a:pt x="397434" y="348617"/>
                    <a:pt x="412342" y="346230"/>
                    <a:pt x="509329" y="403282"/>
                  </a:cubicBezTo>
                  <a:cubicBezTo>
                    <a:pt x="532304" y="416797"/>
                    <a:pt x="588737" y="456627"/>
                    <a:pt x="622451" y="469270"/>
                  </a:cubicBezTo>
                  <a:cubicBezTo>
                    <a:pt x="634582" y="473819"/>
                    <a:pt x="647589" y="475555"/>
                    <a:pt x="660158" y="478697"/>
                  </a:cubicBezTo>
                  <a:cubicBezTo>
                    <a:pt x="669585" y="475555"/>
                    <a:pt x="687341" y="479146"/>
                    <a:pt x="688438" y="469270"/>
                  </a:cubicBezTo>
                  <a:cubicBezTo>
                    <a:pt x="694575" y="414036"/>
                    <a:pt x="672851" y="387924"/>
                    <a:pt x="631877" y="365575"/>
                  </a:cubicBezTo>
                  <a:cubicBezTo>
                    <a:pt x="552698" y="322386"/>
                    <a:pt x="589801" y="348408"/>
                    <a:pt x="528183" y="327868"/>
                  </a:cubicBezTo>
                  <a:cubicBezTo>
                    <a:pt x="434919" y="296780"/>
                    <a:pt x="531684" y="315343"/>
                    <a:pt x="405634" y="299588"/>
                  </a:cubicBezTo>
                  <a:cubicBezTo>
                    <a:pt x="371069" y="302730"/>
                    <a:pt x="333977" y="295665"/>
                    <a:pt x="301939" y="309014"/>
                  </a:cubicBezTo>
                  <a:cubicBezTo>
                    <a:pt x="262987" y="325244"/>
                    <a:pt x="315922" y="380886"/>
                    <a:pt x="320793" y="384429"/>
                  </a:cubicBezTo>
                  <a:cubicBezTo>
                    <a:pt x="343523" y="400960"/>
                    <a:pt x="371408" y="408910"/>
                    <a:pt x="396207" y="422136"/>
                  </a:cubicBezTo>
                  <a:cubicBezTo>
                    <a:pt x="418560" y="434058"/>
                    <a:pt x="438474" y="450948"/>
                    <a:pt x="462195" y="459843"/>
                  </a:cubicBezTo>
                  <a:cubicBezTo>
                    <a:pt x="489321" y="470015"/>
                    <a:pt x="519020" y="471324"/>
                    <a:pt x="547036" y="478697"/>
                  </a:cubicBezTo>
                  <a:cubicBezTo>
                    <a:pt x="578762" y="487046"/>
                    <a:pt x="609881" y="497550"/>
                    <a:pt x="641304" y="506977"/>
                  </a:cubicBezTo>
                  <a:cubicBezTo>
                    <a:pt x="675869" y="503835"/>
                    <a:pt x="716121" y="516802"/>
                    <a:pt x="744999" y="497550"/>
                  </a:cubicBezTo>
                  <a:cubicBezTo>
                    <a:pt x="764146" y="484785"/>
                    <a:pt x="704272" y="425553"/>
                    <a:pt x="697865" y="422136"/>
                  </a:cubicBezTo>
                  <a:cubicBezTo>
                    <a:pt x="593099" y="366261"/>
                    <a:pt x="578064" y="373974"/>
                    <a:pt x="462195" y="356148"/>
                  </a:cubicBezTo>
                  <a:cubicBezTo>
                    <a:pt x="402492" y="362433"/>
                    <a:pt x="340038" y="356018"/>
                    <a:pt x="283086" y="375002"/>
                  </a:cubicBezTo>
                  <a:cubicBezTo>
                    <a:pt x="267033" y="380353"/>
                    <a:pt x="253777" y="408830"/>
                    <a:pt x="264232" y="422136"/>
                  </a:cubicBezTo>
                  <a:cubicBezTo>
                    <a:pt x="324603" y="498972"/>
                    <a:pt x="582269" y="592069"/>
                    <a:pt x="631877" y="610672"/>
                  </a:cubicBezTo>
                  <a:cubicBezTo>
                    <a:pt x="674716" y="626737"/>
                    <a:pt x="763853" y="648379"/>
                    <a:pt x="763853" y="648379"/>
                  </a:cubicBezTo>
                  <a:cubicBezTo>
                    <a:pt x="773280" y="645237"/>
                    <a:pt x="785107" y="645978"/>
                    <a:pt x="792133" y="638952"/>
                  </a:cubicBezTo>
                  <a:cubicBezTo>
                    <a:pt x="802070" y="629015"/>
                    <a:pt x="812629" y="615201"/>
                    <a:pt x="810987" y="601245"/>
                  </a:cubicBezTo>
                  <a:cubicBezTo>
                    <a:pt x="803792" y="540089"/>
                    <a:pt x="779271" y="446129"/>
                    <a:pt x="707292" y="422136"/>
                  </a:cubicBezTo>
                  <a:cubicBezTo>
                    <a:pt x="665452" y="408189"/>
                    <a:pt x="619309" y="415851"/>
                    <a:pt x="575317" y="412709"/>
                  </a:cubicBezTo>
                  <a:cubicBezTo>
                    <a:pt x="484191" y="450416"/>
                    <a:pt x="383206" y="469960"/>
                    <a:pt x="301939" y="525831"/>
                  </a:cubicBezTo>
                  <a:cubicBezTo>
                    <a:pt x="274905" y="544417"/>
                    <a:pt x="273659" y="587293"/>
                    <a:pt x="273659" y="620099"/>
                  </a:cubicBezTo>
                  <a:cubicBezTo>
                    <a:pt x="273659" y="644030"/>
                    <a:pt x="289881" y="665415"/>
                    <a:pt x="301939" y="686086"/>
                  </a:cubicBezTo>
                  <a:cubicBezTo>
                    <a:pt x="312077" y="703466"/>
                    <a:pt x="324504" y="719972"/>
                    <a:pt x="339646" y="733221"/>
                  </a:cubicBezTo>
                  <a:cubicBezTo>
                    <a:pt x="359362" y="750473"/>
                    <a:pt x="390992" y="755484"/>
                    <a:pt x="415061" y="761501"/>
                  </a:cubicBezTo>
                  <a:cubicBezTo>
                    <a:pt x="433915" y="752074"/>
                    <a:pt x="456717" y="748126"/>
                    <a:pt x="471622" y="733221"/>
                  </a:cubicBezTo>
                  <a:cubicBezTo>
                    <a:pt x="480783" y="724060"/>
                    <a:pt x="482562" y="708380"/>
                    <a:pt x="481048" y="695513"/>
                  </a:cubicBezTo>
                  <a:cubicBezTo>
                    <a:pt x="476150" y="653877"/>
                    <a:pt x="468338" y="611890"/>
                    <a:pt x="452768" y="572965"/>
                  </a:cubicBezTo>
                  <a:cubicBezTo>
                    <a:pt x="448560" y="562446"/>
                    <a:pt x="434325" y="559732"/>
                    <a:pt x="424488" y="554111"/>
                  </a:cubicBezTo>
                  <a:cubicBezTo>
                    <a:pt x="386150" y="532204"/>
                    <a:pt x="390310" y="536141"/>
                    <a:pt x="349073" y="525831"/>
                  </a:cubicBezTo>
                  <a:cubicBezTo>
                    <a:pt x="271205" y="531821"/>
                    <a:pt x="226723" y="512110"/>
                    <a:pt x="179391" y="572965"/>
                  </a:cubicBezTo>
                  <a:cubicBezTo>
                    <a:pt x="169002" y="586322"/>
                    <a:pt x="166822" y="604388"/>
                    <a:pt x="160537" y="620099"/>
                  </a:cubicBezTo>
                  <a:cubicBezTo>
                    <a:pt x="163679" y="632668"/>
                    <a:pt x="158977" y="650939"/>
                    <a:pt x="169964" y="657806"/>
                  </a:cubicBezTo>
                  <a:cubicBezTo>
                    <a:pt x="211143" y="683542"/>
                    <a:pt x="367762" y="649658"/>
                    <a:pt x="377354" y="648379"/>
                  </a:cubicBezTo>
                  <a:cubicBezTo>
                    <a:pt x="379328" y="646405"/>
                    <a:pt x="427405" y="602026"/>
                    <a:pt x="424488" y="591818"/>
                  </a:cubicBezTo>
                  <a:cubicBezTo>
                    <a:pt x="392696" y="480546"/>
                    <a:pt x="393333" y="493205"/>
                    <a:pt x="320793" y="478697"/>
                  </a:cubicBezTo>
                  <a:cubicBezTo>
                    <a:pt x="289370" y="491266"/>
                    <a:pt x="255348" y="498667"/>
                    <a:pt x="226525" y="516404"/>
                  </a:cubicBezTo>
                  <a:cubicBezTo>
                    <a:pt x="213144" y="524638"/>
                    <a:pt x="207254" y="541240"/>
                    <a:pt x="198244" y="554111"/>
                  </a:cubicBezTo>
                  <a:cubicBezTo>
                    <a:pt x="185250" y="572674"/>
                    <a:pt x="173106" y="591818"/>
                    <a:pt x="160537" y="610672"/>
                  </a:cubicBezTo>
                  <a:cubicBezTo>
                    <a:pt x="166822" y="635810"/>
                    <a:pt x="167803" y="662910"/>
                    <a:pt x="179391" y="686086"/>
                  </a:cubicBezTo>
                  <a:cubicBezTo>
                    <a:pt x="184458" y="696219"/>
                    <a:pt x="197357" y="700252"/>
                    <a:pt x="207671" y="704940"/>
                  </a:cubicBezTo>
                  <a:cubicBezTo>
                    <a:pt x="232112" y="716050"/>
                    <a:pt x="257948" y="723794"/>
                    <a:pt x="283086" y="733221"/>
                  </a:cubicBezTo>
                  <a:cubicBezTo>
                    <a:pt x="380605" y="719289"/>
                    <a:pt x="424488" y="755351"/>
                    <a:pt x="424488" y="667233"/>
                  </a:cubicBezTo>
                  <a:cubicBezTo>
                    <a:pt x="424488" y="657296"/>
                    <a:pt x="418203" y="686086"/>
                    <a:pt x="415061" y="695513"/>
                  </a:cubicBezTo>
                  <a:cubicBezTo>
                    <a:pt x="418203" y="748932"/>
                    <a:pt x="396585" y="810109"/>
                    <a:pt x="424488" y="855769"/>
                  </a:cubicBezTo>
                  <a:cubicBezTo>
                    <a:pt x="440955" y="882715"/>
                    <a:pt x="487306" y="868055"/>
                    <a:pt x="518756" y="865196"/>
                  </a:cubicBezTo>
                  <a:cubicBezTo>
                    <a:pt x="591812" y="858555"/>
                    <a:pt x="663300" y="840058"/>
                    <a:pt x="735572" y="827489"/>
                  </a:cubicBezTo>
                  <a:cubicBezTo>
                    <a:pt x="740506" y="812688"/>
                    <a:pt x="773279" y="726064"/>
                    <a:pt x="773279" y="695513"/>
                  </a:cubicBezTo>
                  <a:cubicBezTo>
                    <a:pt x="773279" y="676399"/>
                    <a:pt x="775321" y="654243"/>
                    <a:pt x="763853" y="638952"/>
                  </a:cubicBezTo>
                  <a:cubicBezTo>
                    <a:pt x="753700" y="625415"/>
                    <a:pt x="732430" y="626383"/>
                    <a:pt x="716719" y="620099"/>
                  </a:cubicBezTo>
                  <a:cubicBezTo>
                    <a:pt x="704150" y="623241"/>
                    <a:pt x="691469" y="625967"/>
                    <a:pt x="679011" y="629526"/>
                  </a:cubicBezTo>
                  <a:cubicBezTo>
                    <a:pt x="669457" y="632256"/>
                    <a:pt x="657198" y="631408"/>
                    <a:pt x="650731" y="638952"/>
                  </a:cubicBezTo>
                  <a:cubicBezTo>
                    <a:pt x="632882" y="659776"/>
                    <a:pt x="622104" y="696553"/>
                    <a:pt x="613024" y="723794"/>
                  </a:cubicBezTo>
                  <a:cubicBezTo>
                    <a:pt x="638162" y="733221"/>
                    <a:pt x="661643" y="753749"/>
                    <a:pt x="688438" y="752074"/>
                  </a:cubicBezTo>
                  <a:cubicBezTo>
                    <a:pt x="786905" y="745920"/>
                    <a:pt x="785530" y="653671"/>
                    <a:pt x="810987" y="582392"/>
                  </a:cubicBezTo>
                  <a:cubicBezTo>
                    <a:pt x="817271" y="541542"/>
                    <a:pt x="829840" y="501173"/>
                    <a:pt x="829840" y="459843"/>
                  </a:cubicBezTo>
                  <a:cubicBezTo>
                    <a:pt x="829840" y="442921"/>
                    <a:pt x="827040" y="418060"/>
                    <a:pt x="810987" y="412709"/>
                  </a:cubicBezTo>
                  <a:cubicBezTo>
                    <a:pt x="789285" y="405475"/>
                    <a:pt x="766995" y="425278"/>
                    <a:pt x="744999" y="431563"/>
                  </a:cubicBezTo>
                  <a:cubicBezTo>
                    <a:pt x="735572" y="440990"/>
                    <a:pt x="724114" y="448751"/>
                    <a:pt x="716719" y="459843"/>
                  </a:cubicBezTo>
                  <a:cubicBezTo>
                    <a:pt x="711207" y="468111"/>
                    <a:pt x="711736" y="479236"/>
                    <a:pt x="707292" y="488124"/>
                  </a:cubicBezTo>
                  <a:cubicBezTo>
                    <a:pt x="695962" y="510783"/>
                    <a:pt x="682154" y="532115"/>
                    <a:pt x="669585" y="554111"/>
                  </a:cubicBezTo>
                  <a:cubicBezTo>
                    <a:pt x="707292" y="576107"/>
                    <a:pt x="739646" y="612922"/>
                    <a:pt x="782706" y="620099"/>
                  </a:cubicBezTo>
                  <a:cubicBezTo>
                    <a:pt x="895511" y="638900"/>
                    <a:pt x="918909" y="560082"/>
                    <a:pt x="971242" y="488124"/>
                  </a:cubicBezTo>
                  <a:cubicBezTo>
                    <a:pt x="998108" y="380660"/>
                    <a:pt x="1021621" y="334541"/>
                    <a:pt x="990096" y="214746"/>
                  </a:cubicBezTo>
                  <a:cubicBezTo>
                    <a:pt x="986520" y="201156"/>
                    <a:pt x="964958" y="202177"/>
                    <a:pt x="952389" y="195893"/>
                  </a:cubicBezTo>
                  <a:cubicBezTo>
                    <a:pt x="917824" y="202177"/>
                    <a:pt x="882474" y="205095"/>
                    <a:pt x="848694" y="214746"/>
                  </a:cubicBezTo>
                  <a:cubicBezTo>
                    <a:pt x="812733" y="225021"/>
                    <a:pt x="757390" y="314630"/>
                    <a:pt x="754426" y="318441"/>
                  </a:cubicBezTo>
                  <a:cubicBezTo>
                    <a:pt x="757568" y="334152"/>
                    <a:pt x="750727" y="356387"/>
                    <a:pt x="763853" y="365575"/>
                  </a:cubicBezTo>
                  <a:cubicBezTo>
                    <a:pt x="826249" y="409252"/>
                    <a:pt x="859904" y="379624"/>
                    <a:pt x="914681" y="356148"/>
                  </a:cubicBezTo>
                  <a:cubicBezTo>
                    <a:pt x="957373" y="206730"/>
                    <a:pt x="978932" y="218216"/>
                    <a:pt x="905255" y="54491"/>
                  </a:cubicBezTo>
                  <a:cubicBezTo>
                    <a:pt x="899488" y="41676"/>
                    <a:pt x="880595" y="40856"/>
                    <a:pt x="867547" y="35637"/>
                  </a:cubicBezTo>
                  <a:cubicBezTo>
                    <a:pt x="849095" y="28256"/>
                    <a:pt x="829840" y="23068"/>
                    <a:pt x="810987" y="16783"/>
                  </a:cubicBezTo>
                  <a:cubicBezTo>
                    <a:pt x="763853" y="19925"/>
                    <a:pt x="716181" y="18444"/>
                    <a:pt x="669585" y="26210"/>
                  </a:cubicBezTo>
                  <a:cubicBezTo>
                    <a:pt x="658409" y="28073"/>
                    <a:pt x="650368" y="38266"/>
                    <a:pt x="641304" y="45064"/>
                  </a:cubicBezTo>
                  <a:cubicBezTo>
                    <a:pt x="625208" y="57136"/>
                    <a:pt x="610395" y="70873"/>
                    <a:pt x="594170" y="82771"/>
                  </a:cubicBezTo>
                  <a:cubicBezTo>
                    <a:pt x="480354" y="166236"/>
                    <a:pt x="456531" y="153096"/>
                    <a:pt x="594170" y="139332"/>
                  </a:cubicBezTo>
                  <a:cubicBezTo>
                    <a:pt x="478232" y="336426"/>
                    <a:pt x="536354" y="249466"/>
                    <a:pt x="424488" y="403282"/>
                  </a:cubicBezTo>
                  <a:cubicBezTo>
                    <a:pt x="421346" y="418993"/>
                    <a:pt x="411919" y="434705"/>
                    <a:pt x="415061" y="450416"/>
                  </a:cubicBezTo>
                  <a:cubicBezTo>
                    <a:pt x="449799" y="624107"/>
                    <a:pt x="521364" y="556511"/>
                    <a:pt x="726145" y="591818"/>
                  </a:cubicBezTo>
                  <a:cubicBezTo>
                    <a:pt x="913749" y="536640"/>
                    <a:pt x="872614" y="595471"/>
                    <a:pt x="924108" y="440990"/>
                  </a:cubicBezTo>
                  <a:cubicBezTo>
                    <a:pt x="928205" y="428699"/>
                    <a:pt x="930393" y="415851"/>
                    <a:pt x="933535" y="403282"/>
                  </a:cubicBezTo>
                  <a:cubicBezTo>
                    <a:pt x="930393" y="375002"/>
                    <a:pt x="931009" y="346046"/>
                    <a:pt x="924108" y="318441"/>
                  </a:cubicBezTo>
                  <a:cubicBezTo>
                    <a:pt x="921360" y="307450"/>
                    <a:pt x="916515" y="291412"/>
                    <a:pt x="905255" y="290161"/>
                  </a:cubicBezTo>
                  <a:cubicBezTo>
                    <a:pt x="882519" y="287635"/>
                    <a:pt x="861263" y="302730"/>
                    <a:pt x="839267" y="309014"/>
                  </a:cubicBezTo>
                  <a:cubicBezTo>
                    <a:pt x="808574" y="333569"/>
                    <a:pt x="781787" y="348560"/>
                    <a:pt x="763853" y="384429"/>
                  </a:cubicBezTo>
                  <a:cubicBezTo>
                    <a:pt x="754965" y="402204"/>
                    <a:pt x="752380" y="422538"/>
                    <a:pt x="744999" y="440990"/>
                  </a:cubicBezTo>
                  <a:cubicBezTo>
                    <a:pt x="739780" y="454038"/>
                    <a:pt x="731190" y="465581"/>
                    <a:pt x="726145" y="478697"/>
                  </a:cubicBezTo>
                  <a:cubicBezTo>
                    <a:pt x="703020" y="538821"/>
                    <a:pt x="701074" y="550702"/>
                    <a:pt x="688438" y="601245"/>
                  </a:cubicBezTo>
                  <a:cubicBezTo>
                    <a:pt x="697865" y="629525"/>
                    <a:pt x="691569" y="670082"/>
                    <a:pt x="716719" y="686086"/>
                  </a:cubicBezTo>
                  <a:cubicBezTo>
                    <a:pt x="767276" y="718259"/>
                    <a:pt x="793435" y="665280"/>
                    <a:pt x="810987" y="638952"/>
                  </a:cubicBezTo>
                  <a:cubicBezTo>
                    <a:pt x="827412" y="556820"/>
                    <a:pt x="838886" y="519656"/>
                    <a:pt x="810987" y="412709"/>
                  </a:cubicBezTo>
                  <a:cubicBezTo>
                    <a:pt x="805908" y="393240"/>
                    <a:pt x="779564" y="387571"/>
                    <a:pt x="763853" y="375002"/>
                  </a:cubicBezTo>
                  <a:cubicBezTo>
                    <a:pt x="738715" y="378144"/>
                    <a:pt x="712879" y="377763"/>
                    <a:pt x="688438" y="384429"/>
                  </a:cubicBezTo>
                  <a:cubicBezTo>
                    <a:pt x="677508" y="387410"/>
                    <a:pt x="668861" y="396029"/>
                    <a:pt x="660158" y="403282"/>
                  </a:cubicBezTo>
                  <a:cubicBezTo>
                    <a:pt x="642288" y="418174"/>
                    <a:pt x="623617" y="438656"/>
                    <a:pt x="613024" y="459843"/>
                  </a:cubicBezTo>
                  <a:cubicBezTo>
                    <a:pt x="608580" y="468731"/>
                    <a:pt x="609373" y="480038"/>
                    <a:pt x="603597" y="488124"/>
                  </a:cubicBezTo>
                  <a:cubicBezTo>
                    <a:pt x="593265" y="502588"/>
                    <a:pt x="578459" y="513262"/>
                    <a:pt x="565890" y="525831"/>
                  </a:cubicBezTo>
                  <a:cubicBezTo>
                    <a:pt x="562748" y="535258"/>
                    <a:pt x="555474" y="544224"/>
                    <a:pt x="556463" y="554111"/>
                  </a:cubicBezTo>
                  <a:cubicBezTo>
                    <a:pt x="558739" y="576874"/>
                    <a:pt x="558554" y="604533"/>
                    <a:pt x="575317" y="620099"/>
                  </a:cubicBezTo>
                  <a:cubicBezTo>
                    <a:pt x="623959" y="665267"/>
                    <a:pt x="677051" y="675446"/>
                    <a:pt x="735572" y="686086"/>
                  </a:cubicBezTo>
                  <a:cubicBezTo>
                    <a:pt x="754377" y="689505"/>
                    <a:pt x="773279" y="692371"/>
                    <a:pt x="792133" y="695513"/>
                  </a:cubicBezTo>
                  <a:cubicBezTo>
                    <a:pt x="810987" y="692371"/>
                    <a:pt x="834309" y="698672"/>
                    <a:pt x="848694" y="686086"/>
                  </a:cubicBezTo>
                  <a:cubicBezTo>
                    <a:pt x="863650" y="672999"/>
                    <a:pt x="866380" y="649365"/>
                    <a:pt x="867547" y="629526"/>
                  </a:cubicBezTo>
                  <a:cubicBezTo>
                    <a:pt x="870546" y="578542"/>
                    <a:pt x="861521" y="491524"/>
                    <a:pt x="820413" y="450416"/>
                  </a:cubicBezTo>
                  <a:cubicBezTo>
                    <a:pt x="807844" y="437847"/>
                    <a:pt x="796427" y="424009"/>
                    <a:pt x="782706" y="412709"/>
                  </a:cubicBezTo>
                  <a:cubicBezTo>
                    <a:pt x="742923" y="379947"/>
                    <a:pt x="696601" y="354882"/>
                    <a:pt x="660158" y="318441"/>
                  </a:cubicBezTo>
                  <a:cubicBezTo>
                    <a:pt x="650731" y="309014"/>
                    <a:pt x="643124" y="297318"/>
                    <a:pt x="631877" y="290161"/>
                  </a:cubicBezTo>
                  <a:cubicBezTo>
                    <a:pt x="608166" y="275072"/>
                    <a:pt x="556463" y="252453"/>
                    <a:pt x="556463" y="252453"/>
                  </a:cubicBezTo>
                  <a:cubicBezTo>
                    <a:pt x="491492" y="274110"/>
                    <a:pt x="488548" y="256355"/>
                    <a:pt x="490475" y="337295"/>
                  </a:cubicBezTo>
                  <a:cubicBezTo>
                    <a:pt x="493097" y="447423"/>
                    <a:pt x="498089" y="557649"/>
                    <a:pt x="509329" y="667233"/>
                  </a:cubicBezTo>
                  <a:cubicBezTo>
                    <a:pt x="510763" y="681212"/>
                    <a:pt x="523138" y="691824"/>
                    <a:pt x="528183" y="704940"/>
                  </a:cubicBezTo>
                  <a:cubicBezTo>
                    <a:pt x="555971" y="777189"/>
                    <a:pt x="553604" y="775488"/>
                    <a:pt x="565890" y="836915"/>
                  </a:cubicBezTo>
                  <a:cubicBezTo>
                    <a:pt x="562748" y="846342"/>
                    <a:pt x="565890" y="868338"/>
                    <a:pt x="556463" y="865196"/>
                  </a:cubicBezTo>
                  <a:cubicBezTo>
                    <a:pt x="446485" y="828537"/>
                    <a:pt x="466592" y="798578"/>
                    <a:pt x="396207" y="733221"/>
                  </a:cubicBezTo>
                  <a:cubicBezTo>
                    <a:pt x="373181" y="711839"/>
                    <a:pt x="343740" y="698127"/>
                    <a:pt x="320793" y="676660"/>
                  </a:cubicBezTo>
                  <a:cubicBezTo>
                    <a:pt x="246153" y="606835"/>
                    <a:pt x="172611" y="535578"/>
                    <a:pt x="103976" y="459843"/>
                  </a:cubicBezTo>
                  <a:cubicBezTo>
                    <a:pt x="81152" y="434658"/>
                    <a:pt x="66269" y="403282"/>
                    <a:pt x="47415" y="375002"/>
                  </a:cubicBezTo>
                  <a:cubicBezTo>
                    <a:pt x="59984" y="353006"/>
                    <a:pt x="60075" y="312809"/>
                    <a:pt x="85123" y="309014"/>
                  </a:cubicBezTo>
                  <a:cubicBezTo>
                    <a:pt x="250398" y="283972"/>
                    <a:pt x="316831" y="313978"/>
                    <a:pt x="443341" y="356148"/>
                  </a:cubicBezTo>
                  <a:cubicBezTo>
                    <a:pt x="452768" y="353006"/>
                    <a:pt x="466692" y="355350"/>
                    <a:pt x="471622" y="346722"/>
                  </a:cubicBezTo>
                  <a:cubicBezTo>
                    <a:pt x="492242" y="310637"/>
                    <a:pt x="475446" y="234471"/>
                    <a:pt x="462195" y="205319"/>
                  </a:cubicBezTo>
                  <a:cubicBezTo>
                    <a:pt x="455339" y="190235"/>
                    <a:pt x="418620" y="181909"/>
                    <a:pt x="405634" y="177039"/>
                  </a:cubicBezTo>
                  <a:cubicBezTo>
                    <a:pt x="389790" y="171097"/>
                    <a:pt x="373963" y="165058"/>
                    <a:pt x="358500" y="158185"/>
                  </a:cubicBezTo>
                  <a:cubicBezTo>
                    <a:pt x="345659" y="152478"/>
                    <a:pt x="334253" y="143370"/>
                    <a:pt x="320793" y="139332"/>
                  </a:cubicBezTo>
                  <a:cubicBezTo>
                    <a:pt x="302485" y="133840"/>
                    <a:pt x="283086" y="133047"/>
                    <a:pt x="264232" y="129905"/>
                  </a:cubicBezTo>
                  <a:cubicBezTo>
                    <a:pt x="248521" y="136190"/>
                    <a:pt x="230098" y="137926"/>
                    <a:pt x="217098" y="148759"/>
                  </a:cubicBezTo>
                  <a:cubicBezTo>
                    <a:pt x="209464" y="155120"/>
                    <a:pt x="206487" y="167173"/>
                    <a:pt x="207671" y="177039"/>
                  </a:cubicBezTo>
                  <a:cubicBezTo>
                    <a:pt x="216042" y="246802"/>
                    <a:pt x="230656" y="315725"/>
                    <a:pt x="245378" y="384429"/>
                  </a:cubicBezTo>
                  <a:cubicBezTo>
                    <a:pt x="249542" y="403861"/>
                    <a:pt x="254007" y="423949"/>
                    <a:pt x="264232" y="440990"/>
                  </a:cubicBezTo>
                  <a:cubicBezTo>
                    <a:pt x="273377" y="456232"/>
                    <a:pt x="289370" y="466128"/>
                    <a:pt x="301939" y="478697"/>
                  </a:cubicBezTo>
                  <a:cubicBezTo>
                    <a:pt x="312415" y="504887"/>
                    <a:pt x="328526" y="552418"/>
                    <a:pt x="349073" y="572965"/>
                  </a:cubicBezTo>
                  <a:cubicBezTo>
                    <a:pt x="384242" y="608134"/>
                    <a:pt x="409918" y="628240"/>
                    <a:pt x="452768" y="638952"/>
                  </a:cubicBezTo>
                  <a:cubicBezTo>
                    <a:pt x="468312" y="642838"/>
                    <a:pt x="484191" y="645237"/>
                    <a:pt x="499902" y="648379"/>
                  </a:cubicBezTo>
                  <a:cubicBezTo>
                    <a:pt x="534467" y="638952"/>
                    <a:pt x="586911" y="651803"/>
                    <a:pt x="603597" y="620099"/>
                  </a:cubicBezTo>
                  <a:cubicBezTo>
                    <a:pt x="627059" y="575522"/>
                    <a:pt x="604444" y="518586"/>
                    <a:pt x="594170" y="469270"/>
                  </a:cubicBezTo>
                  <a:cubicBezTo>
                    <a:pt x="588438" y="441756"/>
                    <a:pt x="565351" y="420519"/>
                    <a:pt x="556463" y="393856"/>
                  </a:cubicBezTo>
                  <a:cubicBezTo>
                    <a:pt x="553321" y="384429"/>
                    <a:pt x="551966" y="374203"/>
                    <a:pt x="547036" y="365575"/>
                  </a:cubicBezTo>
                  <a:cubicBezTo>
                    <a:pt x="539241" y="351934"/>
                    <a:pt x="529865" y="338977"/>
                    <a:pt x="518756" y="327868"/>
                  </a:cubicBezTo>
                  <a:cubicBezTo>
                    <a:pt x="510745" y="319857"/>
                    <a:pt x="499902" y="315299"/>
                    <a:pt x="490475" y="309014"/>
                  </a:cubicBezTo>
                  <a:cubicBezTo>
                    <a:pt x="440199" y="321583"/>
                    <a:pt x="388274" y="328806"/>
                    <a:pt x="339646" y="346722"/>
                  </a:cubicBezTo>
                  <a:cubicBezTo>
                    <a:pt x="327137" y="351331"/>
                    <a:pt x="320042" y="364880"/>
                    <a:pt x="311366" y="375002"/>
                  </a:cubicBezTo>
                  <a:cubicBezTo>
                    <a:pt x="290431" y="399426"/>
                    <a:pt x="261600" y="444938"/>
                    <a:pt x="245378" y="469270"/>
                  </a:cubicBezTo>
                  <a:cubicBezTo>
                    <a:pt x="257947" y="525831"/>
                    <a:pt x="264051" y="584227"/>
                    <a:pt x="283086" y="638952"/>
                  </a:cubicBezTo>
                  <a:cubicBezTo>
                    <a:pt x="289696" y="657956"/>
                    <a:pt x="306566" y="671859"/>
                    <a:pt x="320793" y="686086"/>
                  </a:cubicBezTo>
                  <a:cubicBezTo>
                    <a:pt x="327733" y="693026"/>
                    <a:pt x="378799" y="733943"/>
                    <a:pt x="396207" y="742647"/>
                  </a:cubicBezTo>
                  <a:cubicBezTo>
                    <a:pt x="411342" y="750215"/>
                    <a:pt x="427630" y="755216"/>
                    <a:pt x="443341" y="761501"/>
                  </a:cubicBezTo>
                  <a:cubicBezTo>
                    <a:pt x="476542" y="753201"/>
                    <a:pt x="549388" y="759127"/>
                    <a:pt x="528183" y="695513"/>
                  </a:cubicBezTo>
                  <a:cubicBezTo>
                    <a:pt x="522562" y="678650"/>
                    <a:pt x="503044" y="670375"/>
                    <a:pt x="490475" y="657806"/>
                  </a:cubicBezTo>
                  <a:cubicBezTo>
                    <a:pt x="474764" y="673517"/>
                    <a:pt x="435089" y="684310"/>
                    <a:pt x="443341" y="704940"/>
                  </a:cubicBezTo>
                  <a:cubicBezTo>
                    <a:pt x="460690" y="748312"/>
                    <a:pt x="508168" y="773296"/>
                    <a:pt x="547036" y="799208"/>
                  </a:cubicBezTo>
                  <a:cubicBezTo>
                    <a:pt x="573268" y="816696"/>
                    <a:pt x="732445" y="867296"/>
                    <a:pt x="754426" y="874623"/>
                  </a:cubicBezTo>
                  <a:cubicBezTo>
                    <a:pt x="798418" y="849485"/>
                    <a:pt x="853964" y="838132"/>
                    <a:pt x="886401" y="799208"/>
                  </a:cubicBezTo>
                  <a:cubicBezTo>
                    <a:pt x="906618" y="774948"/>
                    <a:pt x="895828" y="736519"/>
                    <a:pt x="895828" y="704940"/>
                  </a:cubicBezTo>
                  <a:cubicBezTo>
                    <a:pt x="895828" y="514126"/>
                    <a:pt x="929557" y="560356"/>
                    <a:pt x="839267" y="488124"/>
                  </a:cubicBezTo>
                  <a:cubicBezTo>
                    <a:pt x="829840" y="472413"/>
                    <a:pt x="824271" y="453610"/>
                    <a:pt x="810987" y="440990"/>
                  </a:cubicBezTo>
                  <a:cubicBezTo>
                    <a:pt x="750309" y="383346"/>
                    <a:pt x="679961" y="321853"/>
                    <a:pt x="603597" y="280734"/>
                  </a:cubicBezTo>
                  <a:cubicBezTo>
                    <a:pt x="578851" y="267409"/>
                    <a:pt x="554016" y="254098"/>
                    <a:pt x="528183" y="243027"/>
                  </a:cubicBezTo>
                  <a:cubicBezTo>
                    <a:pt x="509916" y="235198"/>
                    <a:pt x="471622" y="224173"/>
                    <a:pt x="471622" y="224173"/>
                  </a:cubicBezTo>
                  <a:cubicBezTo>
                    <a:pt x="446484" y="227315"/>
                    <a:pt x="420648" y="226934"/>
                    <a:pt x="396207" y="233600"/>
                  </a:cubicBezTo>
                  <a:cubicBezTo>
                    <a:pt x="385277" y="236581"/>
                    <a:pt x="376630" y="245200"/>
                    <a:pt x="367927" y="252453"/>
                  </a:cubicBezTo>
                  <a:cubicBezTo>
                    <a:pt x="341667" y="274337"/>
                    <a:pt x="332172" y="290700"/>
                    <a:pt x="311366" y="318441"/>
                  </a:cubicBezTo>
                  <a:cubicBezTo>
                    <a:pt x="301939" y="343579"/>
                    <a:pt x="284252" y="367034"/>
                    <a:pt x="283086" y="393856"/>
                  </a:cubicBezTo>
                  <a:cubicBezTo>
                    <a:pt x="281020" y="441362"/>
                    <a:pt x="276603" y="495019"/>
                    <a:pt x="301939" y="535258"/>
                  </a:cubicBezTo>
                  <a:cubicBezTo>
                    <a:pt x="391777" y="677941"/>
                    <a:pt x="544680" y="667867"/>
                    <a:pt x="688438" y="695513"/>
                  </a:cubicBezTo>
                  <a:cubicBezTo>
                    <a:pt x="776422" y="660948"/>
                    <a:pt x="881248" y="654066"/>
                    <a:pt x="952389" y="591818"/>
                  </a:cubicBezTo>
                  <a:cubicBezTo>
                    <a:pt x="1008031" y="543131"/>
                    <a:pt x="992062" y="371475"/>
                    <a:pt x="971242" y="309014"/>
                  </a:cubicBezTo>
                  <a:cubicBezTo>
                    <a:pt x="965324" y="291260"/>
                    <a:pt x="916053" y="283434"/>
                    <a:pt x="905255" y="280734"/>
                  </a:cubicBezTo>
                  <a:cubicBezTo>
                    <a:pt x="867548" y="283876"/>
                    <a:pt x="828693" y="280412"/>
                    <a:pt x="792133" y="290161"/>
                  </a:cubicBezTo>
                  <a:cubicBezTo>
                    <a:pt x="779252" y="293596"/>
                    <a:pt x="771694" y="307659"/>
                    <a:pt x="763853" y="318441"/>
                  </a:cubicBezTo>
                  <a:cubicBezTo>
                    <a:pt x="728923" y="366470"/>
                    <a:pt x="720661" y="385972"/>
                    <a:pt x="697865" y="431563"/>
                  </a:cubicBezTo>
                  <a:cubicBezTo>
                    <a:pt x="701007" y="472412"/>
                    <a:pt x="702210" y="513457"/>
                    <a:pt x="707292" y="554111"/>
                  </a:cubicBezTo>
                  <a:cubicBezTo>
                    <a:pt x="708525" y="563971"/>
                    <a:pt x="709693" y="575366"/>
                    <a:pt x="716719" y="582392"/>
                  </a:cubicBezTo>
                  <a:cubicBezTo>
                    <a:pt x="723745" y="589418"/>
                    <a:pt x="735572" y="588676"/>
                    <a:pt x="744999" y="591818"/>
                  </a:cubicBezTo>
                  <a:cubicBezTo>
                    <a:pt x="760710" y="588676"/>
                    <a:pt x="777492" y="588899"/>
                    <a:pt x="792133" y="582392"/>
                  </a:cubicBezTo>
                  <a:cubicBezTo>
                    <a:pt x="806490" y="576011"/>
                    <a:pt x="818730" y="565221"/>
                    <a:pt x="829840" y="554111"/>
                  </a:cubicBezTo>
                  <a:cubicBezTo>
                    <a:pt x="864527" y="519424"/>
                    <a:pt x="878277" y="500794"/>
                    <a:pt x="895828" y="459843"/>
                  </a:cubicBezTo>
                  <a:cubicBezTo>
                    <a:pt x="899742" y="450710"/>
                    <a:pt x="902113" y="440990"/>
                    <a:pt x="905255" y="431563"/>
                  </a:cubicBezTo>
                  <a:cubicBezTo>
                    <a:pt x="898970" y="406425"/>
                    <a:pt x="897989" y="379324"/>
                    <a:pt x="886401" y="356148"/>
                  </a:cubicBezTo>
                  <a:cubicBezTo>
                    <a:pt x="875613" y="334572"/>
                    <a:pt x="825638" y="330798"/>
                    <a:pt x="810987" y="327868"/>
                  </a:cubicBezTo>
                  <a:cubicBezTo>
                    <a:pt x="719861" y="334153"/>
                    <a:pt x="624749" y="319335"/>
                    <a:pt x="537609" y="346722"/>
                  </a:cubicBezTo>
                  <a:cubicBezTo>
                    <a:pt x="505184" y="356913"/>
                    <a:pt x="481048" y="431563"/>
                    <a:pt x="481048" y="431563"/>
                  </a:cubicBezTo>
                  <a:cubicBezTo>
                    <a:pt x="487333" y="469270"/>
                    <a:pt x="484376" y="509752"/>
                    <a:pt x="499902" y="544684"/>
                  </a:cubicBezTo>
                  <a:cubicBezTo>
                    <a:pt x="510731" y="569049"/>
                    <a:pt x="537609" y="582391"/>
                    <a:pt x="556463" y="601245"/>
                  </a:cubicBezTo>
                  <a:lnTo>
                    <a:pt x="584743" y="629526"/>
                  </a:lnTo>
                  <a:cubicBezTo>
                    <a:pt x="595320" y="661255"/>
                    <a:pt x="594385" y="662894"/>
                    <a:pt x="613024" y="695513"/>
                  </a:cubicBezTo>
                  <a:cubicBezTo>
                    <a:pt x="618645" y="705350"/>
                    <a:pt x="626810" y="713660"/>
                    <a:pt x="631877" y="723794"/>
                  </a:cubicBezTo>
                  <a:cubicBezTo>
                    <a:pt x="636321" y="732682"/>
                    <a:pt x="633670" y="745713"/>
                    <a:pt x="641304" y="752074"/>
                  </a:cubicBezTo>
                  <a:cubicBezTo>
                    <a:pt x="654304" y="762907"/>
                    <a:pt x="672727" y="764643"/>
                    <a:pt x="688438" y="770928"/>
                  </a:cubicBezTo>
                  <a:cubicBezTo>
                    <a:pt x="701007" y="755217"/>
                    <a:pt x="716374" y="741382"/>
                    <a:pt x="726145" y="723794"/>
                  </a:cubicBezTo>
                  <a:cubicBezTo>
                    <a:pt x="732437" y="712468"/>
                    <a:pt x="735572" y="699042"/>
                    <a:pt x="735572" y="686086"/>
                  </a:cubicBezTo>
                  <a:cubicBezTo>
                    <a:pt x="735572" y="569780"/>
                    <a:pt x="731197" y="453491"/>
                    <a:pt x="726145" y="337295"/>
                  </a:cubicBezTo>
                  <a:cubicBezTo>
                    <a:pt x="722752" y="259247"/>
                    <a:pt x="715982" y="213886"/>
                    <a:pt x="660158" y="148759"/>
                  </a:cubicBezTo>
                  <a:cubicBezTo>
                    <a:pt x="646440" y="132755"/>
                    <a:pt x="622451" y="129905"/>
                    <a:pt x="603597" y="120478"/>
                  </a:cubicBezTo>
                  <a:cubicBezTo>
                    <a:pt x="485601" y="154894"/>
                    <a:pt x="355652" y="157275"/>
                    <a:pt x="283086" y="271307"/>
                  </a:cubicBezTo>
                  <a:cubicBezTo>
                    <a:pt x="260140" y="307365"/>
                    <a:pt x="257947" y="353006"/>
                    <a:pt x="245378" y="393856"/>
                  </a:cubicBezTo>
                  <a:cubicBezTo>
                    <a:pt x="238272" y="472028"/>
                    <a:pt x="223879" y="533357"/>
                    <a:pt x="254805" y="610672"/>
                  </a:cubicBezTo>
                  <a:cubicBezTo>
                    <a:pt x="266475" y="639847"/>
                    <a:pt x="291250" y="661946"/>
                    <a:pt x="311366" y="686086"/>
                  </a:cubicBezTo>
                  <a:cubicBezTo>
                    <a:pt x="322746" y="699742"/>
                    <a:pt x="333831" y="714649"/>
                    <a:pt x="349073" y="723794"/>
                  </a:cubicBezTo>
                  <a:cubicBezTo>
                    <a:pt x="365463" y="733628"/>
                    <a:pt x="420555" y="746377"/>
                    <a:pt x="443341" y="752074"/>
                  </a:cubicBezTo>
                  <a:cubicBezTo>
                    <a:pt x="540171" y="719797"/>
                    <a:pt x="579486" y="735142"/>
                    <a:pt x="622451" y="657806"/>
                  </a:cubicBezTo>
                  <a:cubicBezTo>
                    <a:pt x="628743" y="646481"/>
                    <a:pt x="628735" y="632668"/>
                    <a:pt x="631877" y="620099"/>
                  </a:cubicBezTo>
                  <a:cubicBezTo>
                    <a:pt x="622316" y="514923"/>
                    <a:pt x="644590" y="514508"/>
                    <a:pt x="556463" y="450416"/>
                  </a:cubicBezTo>
                  <a:cubicBezTo>
                    <a:pt x="545985" y="442796"/>
                    <a:pt x="531325" y="444132"/>
                    <a:pt x="518756" y="440990"/>
                  </a:cubicBezTo>
                  <a:cubicBezTo>
                    <a:pt x="507331" y="442029"/>
                    <a:pt x="410136" y="434237"/>
                    <a:pt x="386780" y="469270"/>
                  </a:cubicBezTo>
                  <a:cubicBezTo>
                    <a:pt x="367292" y="498501"/>
                    <a:pt x="339646" y="563538"/>
                    <a:pt x="339646" y="563538"/>
                  </a:cubicBezTo>
                  <a:cubicBezTo>
                    <a:pt x="342788" y="604387"/>
                    <a:pt x="341953" y="645739"/>
                    <a:pt x="349073" y="686086"/>
                  </a:cubicBezTo>
                  <a:cubicBezTo>
                    <a:pt x="351515" y="699925"/>
                    <a:pt x="361198" y="711457"/>
                    <a:pt x="367927" y="723794"/>
                  </a:cubicBezTo>
                  <a:cubicBezTo>
                    <a:pt x="380058" y="746034"/>
                    <a:pt x="392357" y="768205"/>
                    <a:pt x="405634" y="789781"/>
                  </a:cubicBezTo>
                  <a:cubicBezTo>
                    <a:pt x="417510" y="809079"/>
                    <a:pt x="421845" y="839177"/>
                    <a:pt x="443341" y="846342"/>
                  </a:cubicBezTo>
                  <a:cubicBezTo>
                    <a:pt x="484954" y="860213"/>
                    <a:pt x="462734" y="851325"/>
                    <a:pt x="509329" y="874623"/>
                  </a:cubicBezTo>
                  <a:cubicBezTo>
                    <a:pt x="531325" y="868338"/>
                    <a:pt x="555701" y="867539"/>
                    <a:pt x="575317" y="855769"/>
                  </a:cubicBezTo>
                  <a:cubicBezTo>
                    <a:pt x="606895" y="836822"/>
                    <a:pt x="606957" y="801264"/>
                    <a:pt x="613024" y="770928"/>
                  </a:cubicBezTo>
                  <a:cubicBezTo>
                    <a:pt x="609882" y="739505"/>
                    <a:pt x="611734" y="707173"/>
                    <a:pt x="603597" y="676660"/>
                  </a:cubicBezTo>
                  <a:cubicBezTo>
                    <a:pt x="598876" y="658956"/>
                    <a:pt x="587490" y="643220"/>
                    <a:pt x="575317" y="629526"/>
                  </a:cubicBezTo>
                  <a:cubicBezTo>
                    <a:pt x="561950" y="614488"/>
                    <a:pt x="544279" y="603890"/>
                    <a:pt x="528183" y="591818"/>
                  </a:cubicBezTo>
                  <a:cubicBezTo>
                    <a:pt x="501540" y="571836"/>
                    <a:pt x="493501" y="569764"/>
                    <a:pt x="462195" y="554111"/>
                  </a:cubicBezTo>
                  <a:cubicBezTo>
                    <a:pt x="430772" y="563538"/>
                    <a:pt x="396727" y="566683"/>
                    <a:pt x="367927" y="582392"/>
                  </a:cubicBezTo>
                  <a:cubicBezTo>
                    <a:pt x="359204" y="587150"/>
                    <a:pt x="358500" y="600735"/>
                    <a:pt x="358500" y="610672"/>
                  </a:cubicBezTo>
                  <a:cubicBezTo>
                    <a:pt x="358500" y="654776"/>
                    <a:pt x="358932" y="699470"/>
                    <a:pt x="367927" y="742647"/>
                  </a:cubicBezTo>
                  <a:cubicBezTo>
                    <a:pt x="383508" y="817435"/>
                    <a:pt x="401648" y="839318"/>
                    <a:pt x="452768" y="884049"/>
                  </a:cubicBezTo>
                  <a:cubicBezTo>
                    <a:pt x="461294" y="891510"/>
                    <a:pt x="470057" y="900155"/>
                    <a:pt x="481048" y="902903"/>
                  </a:cubicBezTo>
                  <a:cubicBezTo>
                    <a:pt x="719432" y="962499"/>
                    <a:pt x="659125" y="942230"/>
                    <a:pt x="848694" y="959464"/>
                  </a:cubicBezTo>
                  <a:cubicBezTo>
                    <a:pt x="873924" y="961758"/>
                    <a:pt x="898970" y="965749"/>
                    <a:pt x="924108" y="968891"/>
                  </a:cubicBezTo>
                  <a:cubicBezTo>
                    <a:pt x="961815" y="953180"/>
                    <a:pt x="1011262" y="953290"/>
                    <a:pt x="1037230" y="921757"/>
                  </a:cubicBezTo>
                  <a:cubicBezTo>
                    <a:pt x="1061532" y="892248"/>
                    <a:pt x="1056084" y="846862"/>
                    <a:pt x="1056084" y="808635"/>
                  </a:cubicBezTo>
                  <a:cubicBezTo>
                    <a:pt x="1056084" y="711022"/>
                    <a:pt x="1055376" y="612315"/>
                    <a:pt x="1037230" y="516404"/>
                  </a:cubicBezTo>
                  <a:cubicBezTo>
                    <a:pt x="1032668" y="492290"/>
                    <a:pt x="1008831" y="475696"/>
                    <a:pt x="990096" y="459843"/>
                  </a:cubicBezTo>
                  <a:cubicBezTo>
                    <a:pt x="967466" y="440695"/>
                    <a:pt x="914681" y="412709"/>
                    <a:pt x="914681" y="412709"/>
                  </a:cubicBezTo>
                  <a:cubicBezTo>
                    <a:pt x="804624" y="434720"/>
                    <a:pt x="621678" y="466812"/>
                    <a:pt x="518756" y="506977"/>
                  </a:cubicBezTo>
                  <a:cubicBezTo>
                    <a:pt x="455905" y="531504"/>
                    <a:pt x="399349" y="569822"/>
                    <a:pt x="339646" y="601245"/>
                  </a:cubicBezTo>
                  <a:cubicBezTo>
                    <a:pt x="320793" y="626383"/>
                    <a:pt x="291496" y="646384"/>
                    <a:pt x="283086" y="676660"/>
                  </a:cubicBezTo>
                  <a:cubicBezTo>
                    <a:pt x="252434" y="787008"/>
                    <a:pt x="360063" y="841066"/>
                    <a:pt x="433914" y="893476"/>
                  </a:cubicBezTo>
                  <a:cubicBezTo>
                    <a:pt x="452185" y="906442"/>
                    <a:pt x="617621" y="1001590"/>
                    <a:pt x="669585" y="1016025"/>
                  </a:cubicBezTo>
                  <a:cubicBezTo>
                    <a:pt x="697001" y="1023641"/>
                    <a:pt x="726146" y="1022309"/>
                    <a:pt x="754426" y="1025451"/>
                  </a:cubicBezTo>
                  <a:cubicBezTo>
                    <a:pt x="914988" y="1015417"/>
                    <a:pt x="888950" y="1062646"/>
                    <a:pt x="924108" y="968891"/>
                  </a:cubicBezTo>
                  <a:cubicBezTo>
                    <a:pt x="927597" y="959587"/>
                    <a:pt x="930393" y="950037"/>
                    <a:pt x="933535" y="940610"/>
                  </a:cubicBezTo>
                  <a:cubicBezTo>
                    <a:pt x="930393" y="890334"/>
                    <a:pt x="928884" y="839929"/>
                    <a:pt x="924108" y="789781"/>
                  </a:cubicBezTo>
                  <a:cubicBezTo>
                    <a:pt x="922589" y="773831"/>
                    <a:pt x="921311" y="757233"/>
                    <a:pt x="914681" y="742647"/>
                  </a:cubicBezTo>
                  <a:cubicBezTo>
                    <a:pt x="905305" y="722019"/>
                    <a:pt x="888632" y="705516"/>
                    <a:pt x="876974" y="686086"/>
                  </a:cubicBezTo>
                  <a:cubicBezTo>
                    <a:pt x="869744" y="674036"/>
                    <a:pt x="866120" y="659933"/>
                    <a:pt x="858121" y="648379"/>
                  </a:cubicBezTo>
                  <a:cubicBezTo>
                    <a:pt x="852773" y="640654"/>
                    <a:pt x="791857" y="556261"/>
                    <a:pt x="763853" y="535258"/>
                  </a:cubicBezTo>
                  <a:cubicBezTo>
                    <a:pt x="740173" y="517498"/>
                    <a:pt x="705877" y="501556"/>
                    <a:pt x="679011" y="488124"/>
                  </a:cubicBezTo>
                  <a:cubicBezTo>
                    <a:pt x="644446" y="494408"/>
                    <a:pt x="609097" y="497326"/>
                    <a:pt x="575317" y="506977"/>
                  </a:cubicBezTo>
                  <a:cubicBezTo>
                    <a:pt x="564423" y="510090"/>
                    <a:pt x="555638" y="518458"/>
                    <a:pt x="547036" y="525831"/>
                  </a:cubicBezTo>
                  <a:cubicBezTo>
                    <a:pt x="512866" y="555120"/>
                    <a:pt x="507049" y="566578"/>
                    <a:pt x="481048" y="601245"/>
                  </a:cubicBezTo>
                  <a:cubicBezTo>
                    <a:pt x="487740" y="641398"/>
                    <a:pt x="467222" y="723794"/>
                    <a:pt x="528183" y="723794"/>
                  </a:cubicBezTo>
                  <a:cubicBezTo>
                    <a:pt x="547296" y="723794"/>
                    <a:pt x="565890" y="717509"/>
                    <a:pt x="584743" y="714367"/>
                  </a:cubicBezTo>
                  <a:cubicBezTo>
                    <a:pt x="594170" y="708082"/>
                    <a:pt x="605771" y="704217"/>
                    <a:pt x="613024" y="695513"/>
                  </a:cubicBezTo>
                  <a:cubicBezTo>
                    <a:pt x="622020" y="684718"/>
                    <a:pt x="631517" y="671854"/>
                    <a:pt x="631877" y="657806"/>
                  </a:cubicBezTo>
                  <a:cubicBezTo>
                    <a:pt x="634697" y="547818"/>
                    <a:pt x="630480" y="437599"/>
                    <a:pt x="622451" y="327868"/>
                  </a:cubicBezTo>
                  <a:cubicBezTo>
                    <a:pt x="618052" y="267746"/>
                    <a:pt x="613652" y="274659"/>
                    <a:pt x="575317" y="261880"/>
                  </a:cubicBezTo>
                  <a:cubicBezTo>
                    <a:pt x="569032" y="271307"/>
                    <a:pt x="560926" y="279747"/>
                    <a:pt x="556463" y="290161"/>
                  </a:cubicBezTo>
                  <a:cubicBezTo>
                    <a:pt x="519938" y="375385"/>
                    <a:pt x="575516" y="285147"/>
                    <a:pt x="528183" y="356148"/>
                  </a:cubicBezTo>
                  <a:cubicBezTo>
                    <a:pt x="531325" y="409567"/>
                    <a:pt x="520687" y="465639"/>
                    <a:pt x="537609" y="516404"/>
                  </a:cubicBezTo>
                  <a:cubicBezTo>
                    <a:pt x="542053" y="529736"/>
                    <a:pt x="565981" y="508053"/>
                    <a:pt x="575317" y="497550"/>
                  </a:cubicBezTo>
                  <a:cubicBezTo>
                    <a:pt x="592148" y="478616"/>
                    <a:pt x="600455" y="453559"/>
                    <a:pt x="613024" y="431563"/>
                  </a:cubicBezTo>
                  <a:cubicBezTo>
                    <a:pt x="621894" y="396084"/>
                    <a:pt x="640512" y="324157"/>
                    <a:pt x="641304" y="299588"/>
                  </a:cubicBezTo>
                  <a:cubicBezTo>
                    <a:pt x="643434" y="233560"/>
                    <a:pt x="640071" y="167177"/>
                    <a:pt x="631877" y="101625"/>
                  </a:cubicBezTo>
                  <a:cubicBezTo>
                    <a:pt x="630472" y="90383"/>
                    <a:pt x="619308" y="82771"/>
                    <a:pt x="613024" y="73344"/>
                  </a:cubicBezTo>
                  <a:cubicBezTo>
                    <a:pt x="600455" y="76486"/>
                    <a:pt x="584478" y="73610"/>
                    <a:pt x="575317" y="82771"/>
                  </a:cubicBezTo>
                  <a:cubicBezTo>
                    <a:pt x="537808" y="120280"/>
                    <a:pt x="544642" y="178455"/>
                    <a:pt x="537609" y="224173"/>
                  </a:cubicBezTo>
                  <a:cubicBezTo>
                    <a:pt x="535639" y="236978"/>
                    <a:pt x="531325" y="249311"/>
                    <a:pt x="528183" y="261880"/>
                  </a:cubicBezTo>
                  <a:cubicBezTo>
                    <a:pt x="534467" y="302730"/>
                    <a:pt x="522595" y="351100"/>
                    <a:pt x="547036" y="384429"/>
                  </a:cubicBezTo>
                  <a:cubicBezTo>
                    <a:pt x="582615" y="432946"/>
                    <a:pt x="763060" y="377046"/>
                    <a:pt x="773279" y="375002"/>
                  </a:cubicBezTo>
                  <a:cubicBezTo>
                    <a:pt x="795275" y="337295"/>
                    <a:pt x="834263" y="305246"/>
                    <a:pt x="839267" y="261880"/>
                  </a:cubicBezTo>
                  <a:cubicBezTo>
                    <a:pt x="862690" y="58885"/>
                    <a:pt x="620632" y="58631"/>
                    <a:pt x="490475" y="7357"/>
                  </a:cubicBezTo>
                  <a:cubicBezTo>
                    <a:pt x="230717" y="21787"/>
                    <a:pt x="352767" y="-37739"/>
                    <a:pt x="311366" y="45064"/>
                  </a:cubicBezTo>
                  <a:cubicBezTo>
                    <a:pt x="303172" y="61452"/>
                    <a:pt x="292513" y="76487"/>
                    <a:pt x="283086" y="92198"/>
                  </a:cubicBezTo>
                  <a:cubicBezTo>
                    <a:pt x="295655" y="151901"/>
                    <a:pt x="292169" y="217427"/>
                    <a:pt x="320793" y="271307"/>
                  </a:cubicBezTo>
                  <a:cubicBezTo>
                    <a:pt x="342652" y="312453"/>
                    <a:pt x="463978" y="415558"/>
                    <a:pt x="518756" y="450416"/>
                  </a:cubicBezTo>
                  <a:cubicBezTo>
                    <a:pt x="527139" y="455751"/>
                    <a:pt x="537609" y="456701"/>
                    <a:pt x="547036" y="459843"/>
                  </a:cubicBezTo>
                  <a:cubicBezTo>
                    <a:pt x="597564" y="440409"/>
                    <a:pt x="683986" y="430831"/>
                    <a:pt x="707292" y="365575"/>
                  </a:cubicBezTo>
                  <a:cubicBezTo>
                    <a:pt x="716862" y="338778"/>
                    <a:pt x="713577" y="309014"/>
                    <a:pt x="716719" y="280734"/>
                  </a:cubicBezTo>
                  <a:cubicBezTo>
                    <a:pt x="713577" y="261880"/>
                    <a:pt x="717422" y="240381"/>
                    <a:pt x="707292" y="224173"/>
                  </a:cubicBezTo>
                  <a:cubicBezTo>
                    <a:pt x="679060" y="179002"/>
                    <a:pt x="592424" y="228468"/>
                    <a:pt x="575317" y="233600"/>
                  </a:cubicBezTo>
                  <a:cubicBezTo>
                    <a:pt x="480661" y="344031"/>
                    <a:pt x="465106" y="336686"/>
                    <a:pt x="424488" y="450416"/>
                  </a:cubicBezTo>
                  <a:cubicBezTo>
                    <a:pt x="419099" y="465505"/>
                    <a:pt x="418203" y="481839"/>
                    <a:pt x="415061" y="497550"/>
                  </a:cubicBezTo>
                  <a:cubicBezTo>
                    <a:pt x="470046" y="541539"/>
                    <a:pt x="460853" y="556321"/>
                    <a:pt x="537609" y="506977"/>
                  </a:cubicBezTo>
                  <a:cubicBezTo>
                    <a:pt x="560037" y="492559"/>
                    <a:pt x="576333" y="470234"/>
                    <a:pt x="594170" y="450416"/>
                  </a:cubicBezTo>
                  <a:cubicBezTo>
                    <a:pt x="604680" y="438738"/>
                    <a:pt x="637760" y="409176"/>
                    <a:pt x="622451" y="412709"/>
                  </a:cubicBezTo>
                  <a:cubicBezTo>
                    <a:pt x="513176" y="437927"/>
                    <a:pt x="460085" y="480807"/>
                    <a:pt x="386780" y="554111"/>
                  </a:cubicBezTo>
                  <a:cubicBezTo>
                    <a:pt x="369426" y="571465"/>
                    <a:pt x="355357" y="591818"/>
                    <a:pt x="339646" y="610672"/>
                  </a:cubicBezTo>
                  <a:cubicBezTo>
                    <a:pt x="361642" y="613814"/>
                    <a:pt x="384426" y="626726"/>
                    <a:pt x="405634" y="620099"/>
                  </a:cubicBezTo>
                  <a:cubicBezTo>
                    <a:pt x="500338" y="590504"/>
                    <a:pt x="496069" y="549553"/>
                    <a:pt x="528183" y="469270"/>
                  </a:cubicBezTo>
                  <a:cubicBezTo>
                    <a:pt x="531325" y="434705"/>
                    <a:pt x="539774" y="400215"/>
                    <a:pt x="537609" y="365575"/>
                  </a:cubicBezTo>
                  <a:cubicBezTo>
                    <a:pt x="536553" y="348686"/>
                    <a:pt x="534219" y="325313"/>
                    <a:pt x="518756" y="318441"/>
                  </a:cubicBezTo>
                  <a:cubicBezTo>
                    <a:pt x="498452" y="309417"/>
                    <a:pt x="474764" y="324726"/>
                    <a:pt x="452768" y="327868"/>
                  </a:cubicBezTo>
                  <a:cubicBezTo>
                    <a:pt x="440199" y="340437"/>
                    <a:pt x="428716" y="354196"/>
                    <a:pt x="415061" y="365575"/>
                  </a:cubicBezTo>
                  <a:cubicBezTo>
                    <a:pt x="390921" y="385691"/>
                    <a:pt x="362810" y="400903"/>
                    <a:pt x="339646" y="422136"/>
                  </a:cubicBezTo>
                  <a:cubicBezTo>
                    <a:pt x="296594" y="461601"/>
                    <a:pt x="256974" y="552777"/>
                    <a:pt x="235952" y="591818"/>
                  </a:cubicBezTo>
                  <a:cubicBezTo>
                    <a:pt x="267375" y="645237"/>
                    <a:pt x="282175" y="712926"/>
                    <a:pt x="330220" y="752074"/>
                  </a:cubicBezTo>
                  <a:cubicBezTo>
                    <a:pt x="423364" y="827969"/>
                    <a:pt x="540525" y="792952"/>
                    <a:pt x="641304" y="780355"/>
                  </a:cubicBezTo>
                  <a:cubicBezTo>
                    <a:pt x="689117" y="732542"/>
                    <a:pt x="734511" y="702940"/>
                    <a:pt x="744999" y="629526"/>
                  </a:cubicBezTo>
                  <a:cubicBezTo>
                    <a:pt x="750350" y="592068"/>
                    <a:pt x="738714" y="554111"/>
                    <a:pt x="735572" y="516404"/>
                  </a:cubicBezTo>
                  <a:cubicBezTo>
                    <a:pt x="613359" y="581584"/>
                    <a:pt x="580064" y="572896"/>
                    <a:pt x="518756" y="695513"/>
                  </a:cubicBezTo>
                  <a:cubicBezTo>
                    <a:pt x="508819" y="715387"/>
                    <a:pt x="512471" y="739505"/>
                    <a:pt x="509329" y="761501"/>
                  </a:cubicBezTo>
                  <a:cubicBezTo>
                    <a:pt x="528183" y="796066"/>
                    <a:pt x="534392" y="841572"/>
                    <a:pt x="565890" y="865196"/>
                  </a:cubicBezTo>
                  <a:cubicBezTo>
                    <a:pt x="650153" y="928394"/>
                    <a:pt x="781359" y="796198"/>
                    <a:pt x="820413" y="770928"/>
                  </a:cubicBezTo>
                  <a:cubicBezTo>
                    <a:pt x="811683" y="622512"/>
                    <a:pt x="839812" y="640603"/>
                    <a:pt x="773279" y="554111"/>
                  </a:cubicBezTo>
                  <a:cubicBezTo>
                    <a:pt x="755616" y="531149"/>
                    <a:pt x="738074" y="507700"/>
                    <a:pt x="716719" y="488124"/>
                  </a:cubicBezTo>
                  <a:cubicBezTo>
                    <a:pt x="700016" y="472812"/>
                    <a:pt x="660158" y="450416"/>
                    <a:pt x="660158" y="450416"/>
                  </a:cubicBezTo>
                  <a:cubicBezTo>
                    <a:pt x="516652" y="494092"/>
                    <a:pt x="439830" y="491634"/>
                    <a:pt x="339646" y="591818"/>
                  </a:cubicBezTo>
                  <a:cubicBezTo>
                    <a:pt x="318684" y="612780"/>
                    <a:pt x="308223" y="642095"/>
                    <a:pt x="292512" y="667233"/>
                  </a:cubicBezTo>
                  <a:cubicBezTo>
                    <a:pt x="330219" y="723794"/>
                    <a:pt x="346968" y="802574"/>
                    <a:pt x="405634" y="836915"/>
                  </a:cubicBezTo>
                  <a:cubicBezTo>
                    <a:pt x="568236" y="932096"/>
                    <a:pt x="746681" y="885356"/>
                    <a:pt x="914681" y="865196"/>
                  </a:cubicBezTo>
                  <a:cubicBezTo>
                    <a:pt x="925848" y="831696"/>
                    <a:pt x="941329" y="798808"/>
                    <a:pt x="914681" y="761501"/>
                  </a:cubicBezTo>
                  <a:cubicBezTo>
                    <a:pt x="907151" y="750958"/>
                    <a:pt x="889543" y="767786"/>
                    <a:pt x="876974" y="770928"/>
                  </a:cubicBezTo>
                  <a:cubicBezTo>
                    <a:pt x="838057" y="809845"/>
                    <a:pt x="826981" y="806199"/>
                    <a:pt x="858121" y="884049"/>
                  </a:cubicBezTo>
                  <a:cubicBezTo>
                    <a:pt x="861811" y="893275"/>
                    <a:pt x="876974" y="890334"/>
                    <a:pt x="886401" y="893476"/>
                  </a:cubicBezTo>
                  <a:cubicBezTo>
                    <a:pt x="895828" y="890334"/>
                    <a:pt x="909169" y="892317"/>
                    <a:pt x="914681" y="884049"/>
                  </a:cubicBezTo>
                  <a:cubicBezTo>
                    <a:pt x="923569" y="870717"/>
                    <a:pt x="920632" y="852556"/>
                    <a:pt x="924108" y="836915"/>
                  </a:cubicBezTo>
                  <a:cubicBezTo>
                    <a:pt x="926919" y="824268"/>
                    <a:pt x="930393" y="811777"/>
                    <a:pt x="933535" y="799208"/>
                  </a:cubicBezTo>
                  <a:cubicBezTo>
                    <a:pt x="924108" y="723794"/>
                    <a:pt x="918168" y="647861"/>
                    <a:pt x="905255" y="572965"/>
                  </a:cubicBezTo>
                  <a:cubicBezTo>
                    <a:pt x="902380" y="556289"/>
                    <a:pt x="899938" y="535984"/>
                    <a:pt x="886401" y="525831"/>
                  </a:cubicBezTo>
                  <a:cubicBezTo>
                    <a:pt x="871110" y="514363"/>
                    <a:pt x="848694" y="519546"/>
                    <a:pt x="829840" y="516404"/>
                  </a:cubicBezTo>
                  <a:cubicBezTo>
                    <a:pt x="798417" y="519546"/>
                    <a:pt x="765714" y="516412"/>
                    <a:pt x="735572" y="525831"/>
                  </a:cubicBezTo>
                  <a:cubicBezTo>
                    <a:pt x="713944" y="532590"/>
                    <a:pt x="696705" y="549383"/>
                    <a:pt x="679011" y="563538"/>
                  </a:cubicBezTo>
                  <a:cubicBezTo>
                    <a:pt x="640039" y="594715"/>
                    <a:pt x="638398" y="606088"/>
                    <a:pt x="613024" y="648379"/>
                  </a:cubicBezTo>
                  <a:cubicBezTo>
                    <a:pt x="616166" y="676660"/>
                    <a:pt x="613453" y="706226"/>
                    <a:pt x="622451" y="733221"/>
                  </a:cubicBezTo>
                  <a:cubicBezTo>
                    <a:pt x="626667" y="745868"/>
                    <a:pt x="640321" y="753173"/>
                    <a:pt x="650731" y="761501"/>
                  </a:cubicBezTo>
                  <a:cubicBezTo>
                    <a:pt x="671839" y="778387"/>
                    <a:pt x="692069" y="797542"/>
                    <a:pt x="716719" y="808635"/>
                  </a:cubicBezTo>
                  <a:cubicBezTo>
                    <a:pt x="776104" y="835358"/>
                    <a:pt x="826778" y="843844"/>
                    <a:pt x="886401" y="855769"/>
                  </a:cubicBezTo>
                  <a:cubicBezTo>
                    <a:pt x="914681" y="852627"/>
                    <a:pt x="944501" y="856066"/>
                    <a:pt x="971242" y="846342"/>
                  </a:cubicBezTo>
                  <a:cubicBezTo>
                    <a:pt x="981889" y="842470"/>
                    <a:pt x="985633" y="828475"/>
                    <a:pt x="990096" y="818062"/>
                  </a:cubicBezTo>
                  <a:cubicBezTo>
                    <a:pt x="995200" y="806154"/>
                    <a:pt x="995964" y="792812"/>
                    <a:pt x="999523" y="780355"/>
                  </a:cubicBezTo>
                  <a:cubicBezTo>
                    <a:pt x="1002253" y="770800"/>
                    <a:pt x="1005808" y="761501"/>
                    <a:pt x="1008950" y="752074"/>
                  </a:cubicBezTo>
                  <a:cubicBezTo>
                    <a:pt x="1005808" y="720651"/>
                    <a:pt x="1030063" y="665843"/>
                    <a:pt x="999523" y="657806"/>
                  </a:cubicBezTo>
                  <a:cubicBezTo>
                    <a:pt x="905033" y="632940"/>
                    <a:pt x="801748" y="718876"/>
                    <a:pt x="744999" y="780355"/>
                  </a:cubicBezTo>
                  <a:cubicBezTo>
                    <a:pt x="732571" y="793818"/>
                    <a:pt x="726146" y="811778"/>
                    <a:pt x="716719" y="827489"/>
                  </a:cubicBezTo>
                  <a:cubicBezTo>
                    <a:pt x="753831" y="901716"/>
                    <a:pt x="743138" y="909211"/>
                    <a:pt x="895828" y="855769"/>
                  </a:cubicBezTo>
                  <a:cubicBezTo>
                    <a:pt x="914165" y="849351"/>
                    <a:pt x="940210" y="742853"/>
                    <a:pt x="942962" y="733221"/>
                  </a:cubicBezTo>
                  <a:cubicBezTo>
                    <a:pt x="921005" y="601478"/>
                    <a:pt x="962092" y="499519"/>
                    <a:pt x="829840" y="459843"/>
                  </a:cubicBezTo>
                  <a:cubicBezTo>
                    <a:pt x="793598" y="448970"/>
                    <a:pt x="754426" y="453558"/>
                    <a:pt x="716719" y="450416"/>
                  </a:cubicBezTo>
                  <a:cubicBezTo>
                    <a:pt x="660158" y="453558"/>
                    <a:pt x="603025" y="451229"/>
                    <a:pt x="547036" y="459843"/>
                  </a:cubicBezTo>
                  <a:cubicBezTo>
                    <a:pt x="520501" y="463925"/>
                    <a:pt x="496853" y="478949"/>
                    <a:pt x="471622" y="488124"/>
                  </a:cubicBezTo>
                  <a:cubicBezTo>
                    <a:pt x="462283" y="491520"/>
                    <a:pt x="452768" y="494408"/>
                    <a:pt x="443341" y="497550"/>
                  </a:cubicBezTo>
                  <a:cubicBezTo>
                    <a:pt x="440199" y="506977"/>
                    <a:pt x="427553" y="518197"/>
                    <a:pt x="433914" y="525831"/>
                  </a:cubicBezTo>
                  <a:cubicBezTo>
                    <a:pt x="447408" y="542024"/>
                    <a:pt x="472936" y="542419"/>
                    <a:pt x="490475" y="554111"/>
                  </a:cubicBezTo>
                  <a:cubicBezTo>
                    <a:pt x="586768" y="618306"/>
                    <a:pt x="510757" y="589152"/>
                    <a:pt x="575317" y="610672"/>
                  </a:cubicBezTo>
                  <a:cubicBezTo>
                    <a:pt x="646391" y="681746"/>
                    <a:pt x="567196" y="600212"/>
                    <a:pt x="518756" y="572965"/>
                  </a:cubicBezTo>
                  <a:cubicBezTo>
                    <a:pt x="448932" y="533689"/>
                    <a:pt x="374871" y="502421"/>
                    <a:pt x="301939" y="469270"/>
                  </a:cubicBezTo>
                  <a:cubicBezTo>
                    <a:pt x="94773" y="375104"/>
                    <a:pt x="168611" y="391611"/>
                    <a:pt x="19135" y="375002"/>
                  </a:cubicBezTo>
                  <a:cubicBezTo>
                    <a:pt x="-3115" y="408376"/>
                    <a:pt x="-18595" y="412709"/>
                    <a:pt x="47415" y="412709"/>
                  </a:cubicBezTo>
                  <a:cubicBezTo>
                    <a:pt x="60634" y="412709"/>
                    <a:pt x="106961" y="388110"/>
                    <a:pt x="113403" y="384429"/>
                  </a:cubicBezTo>
                  <a:cubicBezTo>
                    <a:pt x="123240" y="378808"/>
                    <a:pt x="141684" y="365575"/>
                    <a:pt x="141684" y="365575"/>
                  </a:cubicBezTo>
                </a:path>
              </a:pathLst>
            </a:custGeom>
            <a:noFill/>
            <a:ln w="12700">
              <a:solidFill>
                <a:srgbClr val="2C889A">
                  <a:alpha val="4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941464" y="2034485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Extract</a:t>
            </a:r>
          </a:p>
        </p:txBody>
      </p:sp>
      <p:sp>
        <p:nvSpPr>
          <p:cNvPr id="17" name="Freeform 16"/>
          <p:cNvSpPr/>
          <p:nvPr/>
        </p:nvSpPr>
        <p:spPr>
          <a:xfrm>
            <a:off x="5509655" y="2034485"/>
            <a:ext cx="507103" cy="198783"/>
          </a:xfrm>
          <a:custGeom>
            <a:avLst/>
            <a:gdLst>
              <a:gd name="connsiteX0" fmla="*/ 0 w 507103"/>
              <a:gd name="connsiteY0" fmla="*/ 198783 h 198783"/>
              <a:gd name="connsiteX1" fmla="*/ 129209 w 507103"/>
              <a:gd name="connsiteY1" fmla="*/ 39756 h 198783"/>
              <a:gd name="connsiteX2" fmla="*/ 168965 w 507103"/>
              <a:gd name="connsiteY2" fmla="*/ 19878 h 198783"/>
              <a:gd name="connsiteX3" fmla="*/ 298174 w 507103"/>
              <a:gd name="connsiteY3" fmla="*/ 29817 h 198783"/>
              <a:gd name="connsiteX4" fmla="*/ 308113 w 507103"/>
              <a:gd name="connsiteY4" fmla="*/ 59635 h 198783"/>
              <a:gd name="connsiteX5" fmla="*/ 357809 w 507103"/>
              <a:gd name="connsiteY5" fmla="*/ 109330 h 198783"/>
              <a:gd name="connsiteX6" fmla="*/ 427382 w 507103"/>
              <a:gd name="connsiteY6" fmla="*/ 129209 h 198783"/>
              <a:gd name="connsiteX7" fmla="*/ 487017 w 507103"/>
              <a:gd name="connsiteY7" fmla="*/ 49696 h 198783"/>
              <a:gd name="connsiteX8" fmla="*/ 506896 w 507103"/>
              <a:gd name="connsiteY8" fmla="*/ 0 h 19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103" h="198783">
                <a:moveTo>
                  <a:pt x="0" y="198783"/>
                </a:moveTo>
                <a:cubicBezTo>
                  <a:pt x="17351" y="173995"/>
                  <a:pt x="88487" y="60117"/>
                  <a:pt x="129209" y="39756"/>
                </a:cubicBezTo>
                <a:lnTo>
                  <a:pt x="168965" y="19878"/>
                </a:lnTo>
                <a:cubicBezTo>
                  <a:pt x="212035" y="23191"/>
                  <a:pt x="256639" y="17950"/>
                  <a:pt x="298174" y="29817"/>
                </a:cubicBezTo>
                <a:cubicBezTo>
                  <a:pt x="308248" y="32695"/>
                  <a:pt x="301827" y="51253"/>
                  <a:pt x="308113" y="59635"/>
                </a:cubicBezTo>
                <a:cubicBezTo>
                  <a:pt x="322169" y="78376"/>
                  <a:pt x="335584" y="101922"/>
                  <a:pt x="357809" y="109330"/>
                </a:cubicBezTo>
                <a:cubicBezTo>
                  <a:pt x="400585" y="123589"/>
                  <a:pt x="377462" y="116728"/>
                  <a:pt x="427382" y="129209"/>
                </a:cubicBezTo>
                <a:cubicBezTo>
                  <a:pt x="489532" y="67059"/>
                  <a:pt x="449337" y="115636"/>
                  <a:pt x="487017" y="49696"/>
                </a:cubicBezTo>
                <a:cubicBezTo>
                  <a:pt x="510571" y="8476"/>
                  <a:pt x="506896" y="35090"/>
                  <a:pt x="50689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6333578" y="2689353"/>
            <a:ext cx="407504" cy="139994"/>
          </a:xfrm>
          <a:custGeom>
            <a:avLst/>
            <a:gdLst>
              <a:gd name="connsiteX0" fmla="*/ 0 w 407504"/>
              <a:gd name="connsiteY0" fmla="*/ 139994 h 139994"/>
              <a:gd name="connsiteX1" fmla="*/ 59635 w 407504"/>
              <a:gd name="connsiteY1" fmla="*/ 90298 h 139994"/>
              <a:gd name="connsiteX2" fmla="*/ 208722 w 407504"/>
              <a:gd name="connsiteY2" fmla="*/ 110177 h 139994"/>
              <a:gd name="connsiteX3" fmla="*/ 318052 w 407504"/>
              <a:gd name="connsiteY3" fmla="*/ 80359 h 139994"/>
              <a:gd name="connsiteX4" fmla="*/ 407504 w 407504"/>
              <a:gd name="connsiteY4" fmla="*/ 846 h 13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504" h="139994">
                <a:moveTo>
                  <a:pt x="0" y="139994"/>
                </a:moveTo>
                <a:cubicBezTo>
                  <a:pt x="19878" y="123429"/>
                  <a:pt x="34532" y="96574"/>
                  <a:pt x="59635" y="90298"/>
                </a:cubicBezTo>
                <a:cubicBezTo>
                  <a:pt x="85454" y="83843"/>
                  <a:pt x="172234" y="102880"/>
                  <a:pt x="208722" y="110177"/>
                </a:cubicBezTo>
                <a:cubicBezTo>
                  <a:pt x="245165" y="100238"/>
                  <a:pt x="287591" y="102697"/>
                  <a:pt x="318052" y="80359"/>
                </a:cubicBezTo>
                <a:cubicBezTo>
                  <a:pt x="446682" y="-13970"/>
                  <a:pt x="282637" y="846"/>
                  <a:pt x="407504" y="8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58723" y="2198930"/>
            <a:ext cx="438153" cy="238539"/>
          </a:xfrm>
          <a:custGeom>
            <a:avLst/>
            <a:gdLst>
              <a:gd name="connsiteX0" fmla="*/ 0 w 438153"/>
              <a:gd name="connsiteY0" fmla="*/ 149087 h 238539"/>
              <a:gd name="connsiteX1" fmla="*/ 49695 w 438153"/>
              <a:gd name="connsiteY1" fmla="*/ 39756 h 238539"/>
              <a:gd name="connsiteX2" fmla="*/ 69574 w 438153"/>
              <a:gd name="connsiteY2" fmla="*/ 9939 h 238539"/>
              <a:gd name="connsiteX3" fmla="*/ 99391 w 438153"/>
              <a:gd name="connsiteY3" fmla="*/ 0 h 238539"/>
              <a:gd name="connsiteX4" fmla="*/ 159026 w 438153"/>
              <a:gd name="connsiteY4" fmla="*/ 29817 h 238539"/>
              <a:gd name="connsiteX5" fmla="*/ 208721 w 438153"/>
              <a:gd name="connsiteY5" fmla="*/ 188843 h 238539"/>
              <a:gd name="connsiteX6" fmla="*/ 228600 w 438153"/>
              <a:gd name="connsiteY6" fmla="*/ 218660 h 238539"/>
              <a:gd name="connsiteX7" fmla="*/ 278295 w 438153"/>
              <a:gd name="connsiteY7" fmla="*/ 238539 h 238539"/>
              <a:gd name="connsiteX8" fmla="*/ 377687 w 438153"/>
              <a:gd name="connsiteY8" fmla="*/ 218660 h 238539"/>
              <a:gd name="connsiteX9" fmla="*/ 437321 w 438153"/>
              <a:gd name="connsiteY9" fmla="*/ 139147 h 238539"/>
              <a:gd name="connsiteX10" fmla="*/ 437321 w 438153"/>
              <a:gd name="connsiteY10" fmla="*/ 99391 h 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3" h="238539">
                <a:moveTo>
                  <a:pt x="0" y="149087"/>
                </a:moveTo>
                <a:cubicBezTo>
                  <a:pt x="16565" y="112643"/>
                  <a:pt x="31792" y="75561"/>
                  <a:pt x="49695" y="39756"/>
                </a:cubicBezTo>
                <a:cubicBezTo>
                  <a:pt x="55037" y="29072"/>
                  <a:pt x="60246" y="17401"/>
                  <a:pt x="69574" y="9939"/>
                </a:cubicBezTo>
                <a:cubicBezTo>
                  <a:pt x="77755" y="3394"/>
                  <a:pt x="89452" y="3313"/>
                  <a:pt x="99391" y="0"/>
                </a:cubicBezTo>
                <a:cubicBezTo>
                  <a:pt x="119269" y="9939"/>
                  <a:pt x="144159" y="13298"/>
                  <a:pt x="159026" y="29817"/>
                </a:cubicBezTo>
                <a:cubicBezTo>
                  <a:pt x="190426" y="64706"/>
                  <a:pt x="196019" y="150737"/>
                  <a:pt x="208721" y="188843"/>
                </a:cubicBezTo>
                <a:cubicBezTo>
                  <a:pt x="212499" y="200175"/>
                  <a:pt x="218880" y="211717"/>
                  <a:pt x="228600" y="218660"/>
                </a:cubicBezTo>
                <a:cubicBezTo>
                  <a:pt x="243118" y="229030"/>
                  <a:pt x="261730" y="231913"/>
                  <a:pt x="278295" y="238539"/>
                </a:cubicBezTo>
                <a:cubicBezTo>
                  <a:pt x="311426" y="231913"/>
                  <a:pt x="347070" y="232948"/>
                  <a:pt x="377687" y="218660"/>
                </a:cubicBezTo>
                <a:cubicBezTo>
                  <a:pt x="406382" y="205269"/>
                  <a:pt x="432679" y="171640"/>
                  <a:pt x="437321" y="139147"/>
                </a:cubicBezTo>
                <a:cubicBezTo>
                  <a:pt x="439195" y="126028"/>
                  <a:pt x="437321" y="112643"/>
                  <a:pt x="437321" y="993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597620" y="2476895"/>
            <a:ext cx="351390" cy="152400"/>
          </a:xfrm>
          <a:custGeom>
            <a:avLst/>
            <a:gdLst>
              <a:gd name="connsiteX0" fmla="*/ 0 w 507103"/>
              <a:gd name="connsiteY0" fmla="*/ 198783 h 198783"/>
              <a:gd name="connsiteX1" fmla="*/ 129209 w 507103"/>
              <a:gd name="connsiteY1" fmla="*/ 39756 h 198783"/>
              <a:gd name="connsiteX2" fmla="*/ 168965 w 507103"/>
              <a:gd name="connsiteY2" fmla="*/ 19878 h 198783"/>
              <a:gd name="connsiteX3" fmla="*/ 298174 w 507103"/>
              <a:gd name="connsiteY3" fmla="*/ 29817 h 198783"/>
              <a:gd name="connsiteX4" fmla="*/ 308113 w 507103"/>
              <a:gd name="connsiteY4" fmla="*/ 59635 h 198783"/>
              <a:gd name="connsiteX5" fmla="*/ 357809 w 507103"/>
              <a:gd name="connsiteY5" fmla="*/ 109330 h 198783"/>
              <a:gd name="connsiteX6" fmla="*/ 427382 w 507103"/>
              <a:gd name="connsiteY6" fmla="*/ 129209 h 198783"/>
              <a:gd name="connsiteX7" fmla="*/ 487017 w 507103"/>
              <a:gd name="connsiteY7" fmla="*/ 49696 h 198783"/>
              <a:gd name="connsiteX8" fmla="*/ 506896 w 507103"/>
              <a:gd name="connsiteY8" fmla="*/ 0 h 19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103" h="198783">
                <a:moveTo>
                  <a:pt x="0" y="198783"/>
                </a:moveTo>
                <a:cubicBezTo>
                  <a:pt x="17351" y="173995"/>
                  <a:pt x="88487" y="60117"/>
                  <a:pt x="129209" y="39756"/>
                </a:cubicBezTo>
                <a:lnTo>
                  <a:pt x="168965" y="19878"/>
                </a:lnTo>
                <a:cubicBezTo>
                  <a:pt x="212035" y="23191"/>
                  <a:pt x="256639" y="17950"/>
                  <a:pt x="298174" y="29817"/>
                </a:cubicBezTo>
                <a:cubicBezTo>
                  <a:pt x="308248" y="32695"/>
                  <a:pt x="301827" y="51253"/>
                  <a:pt x="308113" y="59635"/>
                </a:cubicBezTo>
                <a:cubicBezTo>
                  <a:pt x="322169" y="78376"/>
                  <a:pt x="335584" y="101922"/>
                  <a:pt x="357809" y="109330"/>
                </a:cubicBezTo>
                <a:cubicBezTo>
                  <a:pt x="400585" y="123589"/>
                  <a:pt x="377462" y="116728"/>
                  <a:pt x="427382" y="129209"/>
                </a:cubicBezTo>
                <a:cubicBezTo>
                  <a:pt x="489532" y="67059"/>
                  <a:pt x="449337" y="115636"/>
                  <a:pt x="487017" y="49696"/>
                </a:cubicBezTo>
                <a:cubicBezTo>
                  <a:pt x="510571" y="8476"/>
                  <a:pt x="506896" y="35090"/>
                  <a:pt x="50689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149671" y="2085155"/>
            <a:ext cx="282374" cy="107329"/>
          </a:xfrm>
          <a:custGeom>
            <a:avLst/>
            <a:gdLst>
              <a:gd name="connsiteX0" fmla="*/ 0 w 407504"/>
              <a:gd name="connsiteY0" fmla="*/ 139994 h 139994"/>
              <a:gd name="connsiteX1" fmla="*/ 59635 w 407504"/>
              <a:gd name="connsiteY1" fmla="*/ 90298 h 139994"/>
              <a:gd name="connsiteX2" fmla="*/ 208722 w 407504"/>
              <a:gd name="connsiteY2" fmla="*/ 110177 h 139994"/>
              <a:gd name="connsiteX3" fmla="*/ 318052 w 407504"/>
              <a:gd name="connsiteY3" fmla="*/ 80359 h 139994"/>
              <a:gd name="connsiteX4" fmla="*/ 407504 w 407504"/>
              <a:gd name="connsiteY4" fmla="*/ 846 h 13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504" h="139994">
                <a:moveTo>
                  <a:pt x="0" y="139994"/>
                </a:moveTo>
                <a:cubicBezTo>
                  <a:pt x="19878" y="123429"/>
                  <a:pt x="34532" y="96574"/>
                  <a:pt x="59635" y="90298"/>
                </a:cubicBezTo>
                <a:cubicBezTo>
                  <a:pt x="85454" y="83843"/>
                  <a:pt x="172234" y="102880"/>
                  <a:pt x="208722" y="110177"/>
                </a:cubicBezTo>
                <a:cubicBezTo>
                  <a:pt x="245165" y="100238"/>
                  <a:pt x="287591" y="102697"/>
                  <a:pt x="318052" y="80359"/>
                </a:cubicBezTo>
                <a:cubicBezTo>
                  <a:pt x="446682" y="-13970"/>
                  <a:pt x="282637" y="846"/>
                  <a:pt x="407504" y="8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322677" y="2386301"/>
            <a:ext cx="303612" cy="182880"/>
          </a:xfrm>
          <a:custGeom>
            <a:avLst/>
            <a:gdLst>
              <a:gd name="connsiteX0" fmla="*/ 0 w 438153"/>
              <a:gd name="connsiteY0" fmla="*/ 149087 h 238539"/>
              <a:gd name="connsiteX1" fmla="*/ 49695 w 438153"/>
              <a:gd name="connsiteY1" fmla="*/ 39756 h 238539"/>
              <a:gd name="connsiteX2" fmla="*/ 69574 w 438153"/>
              <a:gd name="connsiteY2" fmla="*/ 9939 h 238539"/>
              <a:gd name="connsiteX3" fmla="*/ 99391 w 438153"/>
              <a:gd name="connsiteY3" fmla="*/ 0 h 238539"/>
              <a:gd name="connsiteX4" fmla="*/ 159026 w 438153"/>
              <a:gd name="connsiteY4" fmla="*/ 29817 h 238539"/>
              <a:gd name="connsiteX5" fmla="*/ 208721 w 438153"/>
              <a:gd name="connsiteY5" fmla="*/ 188843 h 238539"/>
              <a:gd name="connsiteX6" fmla="*/ 228600 w 438153"/>
              <a:gd name="connsiteY6" fmla="*/ 218660 h 238539"/>
              <a:gd name="connsiteX7" fmla="*/ 278295 w 438153"/>
              <a:gd name="connsiteY7" fmla="*/ 238539 h 238539"/>
              <a:gd name="connsiteX8" fmla="*/ 377687 w 438153"/>
              <a:gd name="connsiteY8" fmla="*/ 218660 h 238539"/>
              <a:gd name="connsiteX9" fmla="*/ 437321 w 438153"/>
              <a:gd name="connsiteY9" fmla="*/ 139147 h 238539"/>
              <a:gd name="connsiteX10" fmla="*/ 437321 w 438153"/>
              <a:gd name="connsiteY10" fmla="*/ 99391 h 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3" h="238539">
                <a:moveTo>
                  <a:pt x="0" y="149087"/>
                </a:moveTo>
                <a:cubicBezTo>
                  <a:pt x="16565" y="112643"/>
                  <a:pt x="31792" y="75561"/>
                  <a:pt x="49695" y="39756"/>
                </a:cubicBezTo>
                <a:cubicBezTo>
                  <a:pt x="55037" y="29072"/>
                  <a:pt x="60246" y="17401"/>
                  <a:pt x="69574" y="9939"/>
                </a:cubicBezTo>
                <a:cubicBezTo>
                  <a:pt x="77755" y="3394"/>
                  <a:pt x="89452" y="3313"/>
                  <a:pt x="99391" y="0"/>
                </a:cubicBezTo>
                <a:cubicBezTo>
                  <a:pt x="119269" y="9939"/>
                  <a:pt x="144159" y="13298"/>
                  <a:pt x="159026" y="29817"/>
                </a:cubicBezTo>
                <a:cubicBezTo>
                  <a:pt x="190426" y="64706"/>
                  <a:pt x="196019" y="150737"/>
                  <a:pt x="208721" y="188843"/>
                </a:cubicBezTo>
                <a:cubicBezTo>
                  <a:pt x="212499" y="200175"/>
                  <a:pt x="218880" y="211717"/>
                  <a:pt x="228600" y="218660"/>
                </a:cubicBezTo>
                <a:cubicBezTo>
                  <a:pt x="243118" y="229030"/>
                  <a:pt x="261730" y="231913"/>
                  <a:pt x="278295" y="238539"/>
                </a:cubicBezTo>
                <a:cubicBezTo>
                  <a:pt x="311426" y="231913"/>
                  <a:pt x="347070" y="232948"/>
                  <a:pt x="377687" y="218660"/>
                </a:cubicBezTo>
                <a:cubicBezTo>
                  <a:pt x="406382" y="205269"/>
                  <a:pt x="432679" y="171640"/>
                  <a:pt x="437321" y="139147"/>
                </a:cubicBezTo>
                <a:cubicBezTo>
                  <a:pt x="439195" y="126028"/>
                  <a:pt x="437321" y="112643"/>
                  <a:pt x="437321" y="993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2329790">
            <a:off x="5632629" y="2302996"/>
            <a:ext cx="507103" cy="198783"/>
          </a:xfrm>
          <a:custGeom>
            <a:avLst/>
            <a:gdLst>
              <a:gd name="connsiteX0" fmla="*/ 0 w 507103"/>
              <a:gd name="connsiteY0" fmla="*/ 198783 h 198783"/>
              <a:gd name="connsiteX1" fmla="*/ 129209 w 507103"/>
              <a:gd name="connsiteY1" fmla="*/ 39756 h 198783"/>
              <a:gd name="connsiteX2" fmla="*/ 168965 w 507103"/>
              <a:gd name="connsiteY2" fmla="*/ 19878 h 198783"/>
              <a:gd name="connsiteX3" fmla="*/ 298174 w 507103"/>
              <a:gd name="connsiteY3" fmla="*/ 29817 h 198783"/>
              <a:gd name="connsiteX4" fmla="*/ 308113 w 507103"/>
              <a:gd name="connsiteY4" fmla="*/ 59635 h 198783"/>
              <a:gd name="connsiteX5" fmla="*/ 357809 w 507103"/>
              <a:gd name="connsiteY5" fmla="*/ 109330 h 198783"/>
              <a:gd name="connsiteX6" fmla="*/ 427382 w 507103"/>
              <a:gd name="connsiteY6" fmla="*/ 129209 h 198783"/>
              <a:gd name="connsiteX7" fmla="*/ 487017 w 507103"/>
              <a:gd name="connsiteY7" fmla="*/ 49696 h 198783"/>
              <a:gd name="connsiteX8" fmla="*/ 506896 w 507103"/>
              <a:gd name="connsiteY8" fmla="*/ 0 h 19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103" h="198783">
                <a:moveTo>
                  <a:pt x="0" y="198783"/>
                </a:moveTo>
                <a:cubicBezTo>
                  <a:pt x="17351" y="173995"/>
                  <a:pt x="88487" y="60117"/>
                  <a:pt x="129209" y="39756"/>
                </a:cubicBezTo>
                <a:lnTo>
                  <a:pt x="168965" y="19878"/>
                </a:lnTo>
                <a:cubicBezTo>
                  <a:pt x="212035" y="23191"/>
                  <a:pt x="256639" y="17950"/>
                  <a:pt x="298174" y="29817"/>
                </a:cubicBezTo>
                <a:cubicBezTo>
                  <a:pt x="308248" y="32695"/>
                  <a:pt x="301827" y="51253"/>
                  <a:pt x="308113" y="59635"/>
                </a:cubicBezTo>
                <a:cubicBezTo>
                  <a:pt x="322169" y="78376"/>
                  <a:pt x="335584" y="101922"/>
                  <a:pt x="357809" y="109330"/>
                </a:cubicBezTo>
                <a:cubicBezTo>
                  <a:pt x="400585" y="123589"/>
                  <a:pt x="377462" y="116728"/>
                  <a:pt x="427382" y="129209"/>
                </a:cubicBezTo>
                <a:cubicBezTo>
                  <a:pt x="489532" y="67059"/>
                  <a:pt x="449337" y="115636"/>
                  <a:pt x="487017" y="49696"/>
                </a:cubicBezTo>
                <a:cubicBezTo>
                  <a:pt x="510571" y="8476"/>
                  <a:pt x="506896" y="35090"/>
                  <a:pt x="50689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rot="2329790">
            <a:off x="5861229" y="2630141"/>
            <a:ext cx="407504" cy="139994"/>
          </a:xfrm>
          <a:custGeom>
            <a:avLst/>
            <a:gdLst>
              <a:gd name="connsiteX0" fmla="*/ 0 w 407504"/>
              <a:gd name="connsiteY0" fmla="*/ 139994 h 139994"/>
              <a:gd name="connsiteX1" fmla="*/ 59635 w 407504"/>
              <a:gd name="connsiteY1" fmla="*/ 90298 h 139994"/>
              <a:gd name="connsiteX2" fmla="*/ 208722 w 407504"/>
              <a:gd name="connsiteY2" fmla="*/ 110177 h 139994"/>
              <a:gd name="connsiteX3" fmla="*/ 318052 w 407504"/>
              <a:gd name="connsiteY3" fmla="*/ 80359 h 139994"/>
              <a:gd name="connsiteX4" fmla="*/ 407504 w 407504"/>
              <a:gd name="connsiteY4" fmla="*/ 846 h 13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504" h="139994">
                <a:moveTo>
                  <a:pt x="0" y="139994"/>
                </a:moveTo>
                <a:cubicBezTo>
                  <a:pt x="19878" y="123429"/>
                  <a:pt x="34532" y="96574"/>
                  <a:pt x="59635" y="90298"/>
                </a:cubicBezTo>
                <a:cubicBezTo>
                  <a:pt x="85454" y="83843"/>
                  <a:pt x="172234" y="102880"/>
                  <a:pt x="208722" y="110177"/>
                </a:cubicBezTo>
                <a:cubicBezTo>
                  <a:pt x="245165" y="100238"/>
                  <a:pt x="287591" y="102697"/>
                  <a:pt x="318052" y="80359"/>
                </a:cubicBezTo>
                <a:cubicBezTo>
                  <a:pt x="446682" y="-13970"/>
                  <a:pt x="282637" y="846"/>
                  <a:pt x="407504" y="8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2329790">
            <a:off x="6527151" y="2203605"/>
            <a:ext cx="438153" cy="238539"/>
          </a:xfrm>
          <a:custGeom>
            <a:avLst/>
            <a:gdLst>
              <a:gd name="connsiteX0" fmla="*/ 0 w 438153"/>
              <a:gd name="connsiteY0" fmla="*/ 149087 h 238539"/>
              <a:gd name="connsiteX1" fmla="*/ 49695 w 438153"/>
              <a:gd name="connsiteY1" fmla="*/ 39756 h 238539"/>
              <a:gd name="connsiteX2" fmla="*/ 69574 w 438153"/>
              <a:gd name="connsiteY2" fmla="*/ 9939 h 238539"/>
              <a:gd name="connsiteX3" fmla="*/ 99391 w 438153"/>
              <a:gd name="connsiteY3" fmla="*/ 0 h 238539"/>
              <a:gd name="connsiteX4" fmla="*/ 159026 w 438153"/>
              <a:gd name="connsiteY4" fmla="*/ 29817 h 238539"/>
              <a:gd name="connsiteX5" fmla="*/ 208721 w 438153"/>
              <a:gd name="connsiteY5" fmla="*/ 188843 h 238539"/>
              <a:gd name="connsiteX6" fmla="*/ 228600 w 438153"/>
              <a:gd name="connsiteY6" fmla="*/ 218660 h 238539"/>
              <a:gd name="connsiteX7" fmla="*/ 278295 w 438153"/>
              <a:gd name="connsiteY7" fmla="*/ 238539 h 238539"/>
              <a:gd name="connsiteX8" fmla="*/ 377687 w 438153"/>
              <a:gd name="connsiteY8" fmla="*/ 218660 h 238539"/>
              <a:gd name="connsiteX9" fmla="*/ 437321 w 438153"/>
              <a:gd name="connsiteY9" fmla="*/ 139147 h 238539"/>
              <a:gd name="connsiteX10" fmla="*/ 437321 w 438153"/>
              <a:gd name="connsiteY10" fmla="*/ 99391 h 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3" h="238539">
                <a:moveTo>
                  <a:pt x="0" y="149087"/>
                </a:moveTo>
                <a:cubicBezTo>
                  <a:pt x="16565" y="112643"/>
                  <a:pt x="31792" y="75561"/>
                  <a:pt x="49695" y="39756"/>
                </a:cubicBezTo>
                <a:cubicBezTo>
                  <a:pt x="55037" y="29072"/>
                  <a:pt x="60246" y="17401"/>
                  <a:pt x="69574" y="9939"/>
                </a:cubicBezTo>
                <a:cubicBezTo>
                  <a:pt x="77755" y="3394"/>
                  <a:pt x="89452" y="3313"/>
                  <a:pt x="99391" y="0"/>
                </a:cubicBezTo>
                <a:cubicBezTo>
                  <a:pt x="119269" y="9939"/>
                  <a:pt x="144159" y="13298"/>
                  <a:pt x="159026" y="29817"/>
                </a:cubicBezTo>
                <a:cubicBezTo>
                  <a:pt x="190426" y="64706"/>
                  <a:pt x="196019" y="150737"/>
                  <a:pt x="208721" y="188843"/>
                </a:cubicBezTo>
                <a:cubicBezTo>
                  <a:pt x="212499" y="200175"/>
                  <a:pt x="218880" y="211717"/>
                  <a:pt x="228600" y="218660"/>
                </a:cubicBezTo>
                <a:cubicBezTo>
                  <a:pt x="243118" y="229030"/>
                  <a:pt x="261730" y="231913"/>
                  <a:pt x="278295" y="238539"/>
                </a:cubicBezTo>
                <a:cubicBezTo>
                  <a:pt x="311426" y="231913"/>
                  <a:pt x="347070" y="232948"/>
                  <a:pt x="377687" y="218660"/>
                </a:cubicBezTo>
                <a:cubicBezTo>
                  <a:pt x="406382" y="205269"/>
                  <a:pt x="432679" y="171640"/>
                  <a:pt x="437321" y="139147"/>
                </a:cubicBezTo>
                <a:cubicBezTo>
                  <a:pt x="439195" y="126028"/>
                  <a:pt x="437321" y="112643"/>
                  <a:pt x="437321" y="993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34692" y="297022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Fragment</a:t>
            </a:r>
          </a:p>
        </p:txBody>
      </p:sp>
      <p:pic>
        <p:nvPicPr>
          <p:cNvPr id="29" name="Picture 6" descr="http://assets.illumina.com/content/dam/illumina-marketing/images/systems/hiseq_2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760" y="2700138"/>
            <a:ext cx="2171546" cy="237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536512" y="4845715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Sequence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700591" y="5076548"/>
            <a:ext cx="1968029" cy="394822"/>
            <a:chOff x="9700591" y="5188226"/>
            <a:chExt cx="1411359" cy="283144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700591" y="5188226"/>
              <a:ext cx="1411359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700591" y="529854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990925" y="529952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797223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0120134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959009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095950" y="54307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724323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465905" y="534016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272203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0595114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0433989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0570930" y="547137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853532" y="54688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0342804" y="5672485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Align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376512" y="4283785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536512" y="4558485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083338" y="4383988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542262" y="3999681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34810" y="4784777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804026" y="4456264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8029046" y="4218840"/>
            <a:ext cx="1131151" cy="640056"/>
            <a:chOff x="4526971" y="4981079"/>
            <a:chExt cx="1131151" cy="640056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4526971" y="5373536"/>
              <a:ext cx="36034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189293" y="5430205"/>
              <a:ext cx="36034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707143" y="5621135"/>
              <a:ext cx="36034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297778" y="4981079"/>
              <a:ext cx="36034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8211425" y="4170419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590131" y="4524783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87913" y="4788728"/>
            <a:ext cx="360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6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with or without a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1" y="868680"/>
            <a:ext cx="3874672" cy="1854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Alignment to reference</a:t>
            </a:r>
          </a:p>
          <a:p>
            <a:pPr lvl="1"/>
            <a:r>
              <a:rPr lang="en-US" dirty="0"/>
              <a:t>sometimes called 'resequencing'</a:t>
            </a:r>
          </a:p>
          <a:p>
            <a:pPr lvl="1"/>
            <a:r>
              <a:rPr lang="en-US" dirty="0"/>
              <a:t>common in 'model systems'</a:t>
            </a:r>
          </a:p>
          <a:p>
            <a:pPr lvl="1"/>
            <a:r>
              <a:rPr lang="en-US" dirty="0"/>
              <a:t>e.g. human, mouse</a:t>
            </a:r>
            <a:r>
              <a:rPr lang="en-US" i="1" dirty="0"/>
              <a:t>, Drosophila, C</a:t>
            </a:r>
            <a:r>
              <a:rPr lang="en-US" dirty="0"/>
              <a:t>. </a:t>
            </a:r>
            <a:r>
              <a:rPr lang="en-US" i="1" dirty="0" err="1"/>
              <a:t>elegans</a:t>
            </a:r>
            <a:r>
              <a:rPr lang="en-US" dirty="0"/>
              <a:t>, </a:t>
            </a:r>
            <a:r>
              <a:rPr lang="en-US" i="1" dirty="0"/>
              <a:t>Arabidopsis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37811" y="572714"/>
            <a:ext cx="3474720" cy="1317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de novo </a:t>
            </a:r>
            <a:r>
              <a:rPr lang="en-US" b="1" dirty="0"/>
              <a:t>assembly</a:t>
            </a:r>
          </a:p>
          <a:p>
            <a:pPr lvl="1"/>
            <a:r>
              <a:rPr lang="en-US" dirty="0"/>
              <a:t>'non-model' organisms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22156" y="3424428"/>
            <a:ext cx="3799375" cy="762223"/>
            <a:chOff x="9700591" y="5188226"/>
            <a:chExt cx="1411359" cy="28314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9700591" y="5188226"/>
              <a:ext cx="1411359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9700591" y="529854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990925" y="529952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797223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0120134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959009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095950" y="54307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724323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465905" y="534016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0595114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433989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570930" y="547137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853532" y="54688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850890" y="3637246"/>
            <a:ext cx="3799377" cy="465258"/>
            <a:chOff x="9700591" y="5298540"/>
            <a:chExt cx="1411359" cy="1728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9700591" y="529854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990925" y="529952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797223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120134" y="534095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959009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0095950" y="54307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0724323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0465905" y="5340163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0595114" y="538159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433989" y="5422232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0570930" y="547137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0853532" y="5468830"/>
              <a:ext cx="258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>
            <a:off x="3796774" y="4461411"/>
            <a:ext cx="3799375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837811" y="4461411"/>
            <a:ext cx="1838149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43436" y="3013291"/>
            <a:ext cx="198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7008"/>
                </a:solidFill>
              </a:rPr>
              <a:t>Reference genome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47381" y="4495551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8677"/>
                </a:solidFill>
              </a:rPr>
              <a:t>Consensus sequence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1023" y="4495551"/>
            <a:ext cx="380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8677"/>
                </a:solidFill>
              </a:rPr>
              <a:t>Contiguous consensus sequences</a:t>
            </a:r>
          </a:p>
          <a:p>
            <a:r>
              <a:rPr lang="en-US" dirty="0">
                <a:solidFill>
                  <a:srgbClr val="138677"/>
                </a:solidFill>
              </a:rPr>
              <a:t>(contigs)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9825197" y="4461411"/>
            <a:ext cx="1838149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47226" y="3833442"/>
            <a:ext cx="149236" cy="662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541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assembly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4671390"/>
            <a:ext cx="7315200" cy="1313357"/>
          </a:xfrm>
        </p:spPr>
        <p:txBody>
          <a:bodyPr/>
          <a:lstStyle/>
          <a:p>
            <a:r>
              <a:rPr lang="en-US" dirty="0"/>
              <a:t>IMPORTANT: Paired End vs Mate-Pair</a:t>
            </a:r>
          </a:p>
        </p:txBody>
      </p:sp>
      <p:pic>
        <p:nvPicPr>
          <p:cNvPr id="17410" name="Picture 2" descr="http://www.illumina.com/content/dam/illumina-marketing/images/technology/mate-pair-sequencing-figur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9268" y="633155"/>
            <a:ext cx="7163167" cy="40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525540" y="638092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Illumina.com</a:t>
            </a:r>
          </a:p>
        </p:txBody>
      </p:sp>
    </p:spTree>
    <p:extLst>
      <p:ext uri="{BB962C8B-B14F-4D97-AF65-F5344CB8AC3E}">
        <p14:creationId xmlns:p14="http://schemas.microsoft.com/office/powerpoint/2010/main" val="349029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399600" y="2124257"/>
            <a:ext cx="194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 Mitchell-Olds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971915" y="2124257"/>
            <a:ext cx="13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Jill Anderson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99600" y="2312106"/>
            <a:ext cx="8778255" cy="2126609"/>
            <a:chOff x="3399600" y="2312106"/>
            <a:chExt cx="8778255" cy="2126609"/>
          </a:xfrm>
        </p:grpSpPr>
        <p:pic>
          <p:nvPicPr>
            <p:cNvPr id="3080" name="Picture 8" descr="http://www.molecularecologist.com/wp-content/uploads/2013/10/Loren_fieldwork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053" y="2719437"/>
              <a:ext cx="2095761" cy="139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3399600" y="2312106"/>
              <a:ext cx="53624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University of British Columbia – Postdoc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99600" y="4069383"/>
              <a:ext cx="1739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Loren Rieseberg</a:t>
              </a:r>
            </a:p>
          </p:txBody>
        </p:sp>
        <p:pic>
          <p:nvPicPr>
            <p:cNvPr id="67" name="Picture 18" descr="https://upload.wikimedia.org/wikipedia/commons/thumb/8/87/World_map_without_Antarctica.svg/2000px-World_map_without_Antarctica.svg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9616" y="3160517"/>
              <a:ext cx="1728239" cy="800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8" name="Straight Connector 67"/>
            <p:cNvCxnSpPr/>
            <p:nvPr/>
          </p:nvCxnSpPr>
          <p:spPr>
            <a:xfrm flipV="1">
              <a:off x="10594848" y="3055856"/>
              <a:ext cx="403879" cy="275325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0998727" y="3059665"/>
              <a:ext cx="356978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646408" y="2769632"/>
              <a:ext cx="1418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Vancouver, BC</a:t>
              </a:r>
            </a:p>
          </p:txBody>
        </p:sp>
        <p:pic>
          <p:nvPicPr>
            <p:cNvPr id="3082" name="Picture 10" descr="http://genomesunzipped.org/wp-content/uploads/2010/07/maqscreenshot_fc.pn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171" y="2719437"/>
              <a:ext cx="1338607" cy="139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461573" y="2708156"/>
              <a:ext cx="1495070" cy="140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82410" y="2708157"/>
              <a:ext cx="1851353" cy="1408456"/>
            </a:xfrm>
            <a:prstGeom prst="rect">
              <a:avLst/>
            </a:prstGeom>
            <a:ln>
              <a:noFill/>
            </a:ln>
            <a:effectLst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92" name="Rectangle 91"/>
          <p:cNvSpPr/>
          <p:nvPr/>
        </p:nvSpPr>
        <p:spPr>
          <a:xfrm>
            <a:off x="3438076" y="2385392"/>
            <a:ext cx="6943949" cy="197442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Background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99600" y="395593"/>
            <a:ext cx="3485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Duke University – Postdoc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435472" y="763570"/>
            <a:ext cx="1756528" cy="533557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18" descr="https://upload.wikimedia.org/wikipedia/commons/thumb/8/87/World_map_without_Antarctica.svg/2000px-World_map_without_Antarctica.sv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9616" y="1250837"/>
            <a:ext cx="1728239" cy="8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/>
          <p:cNvCxnSpPr/>
          <p:nvPr/>
        </p:nvCxnSpPr>
        <p:spPr>
          <a:xfrm flipV="1">
            <a:off x="10782300" y="1146175"/>
            <a:ext cx="216427" cy="33855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998727" y="1149985"/>
            <a:ext cx="35697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695617" y="857258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Durham, NC</a:t>
            </a:r>
          </a:p>
        </p:txBody>
      </p:sp>
      <p:sp>
        <p:nvSpPr>
          <p:cNvPr id="10" name="AutoShape 2" descr="Image result for tom mitchell-ol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s://scholars.duke.edu/file/i5278472/image_527847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7712" y="760449"/>
            <a:ext cx="1416131" cy="141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genetics.uga.edu/sites/default/files/people_janders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5266" y="760449"/>
            <a:ext cx="1403373" cy="141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192" y="760449"/>
            <a:ext cx="1888175" cy="1416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1937" y="760448"/>
            <a:ext cx="2073898" cy="1419857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3438076" y="399321"/>
            <a:ext cx="6943949" cy="203167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0452090" y="760449"/>
            <a:ext cx="1725765" cy="1421296"/>
          </a:xfrm>
          <a:prstGeom prst="rect">
            <a:avLst/>
          </a:prstGeom>
          <a:solidFill>
            <a:srgbClr val="E4E4E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399600" y="4292136"/>
            <a:ext cx="8778255" cy="2126609"/>
            <a:chOff x="3399600" y="4292136"/>
            <a:chExt cx="8778255" cy="2126609"/>
          </a:xfrm>
        </p:grpSpPr>
        <p:sp>
          <p:nvSpPr>
            <p:cNvPr id="49" name="TextBox 48"/>
            <p:cNvSpPr txBox="1"/>
            <p:nvPr/>
          </p:nvSpPr>
          <p:spPr>
            <a:xfrm>
              <a:off x="3399600" y="4292136"/>
              <a:ext cx="4591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University of </a:t>
              </a:r>
              <a:r>
                <a:rPr lang="en-US" sz="2400" dirty="0" err="1"/>
                <a:t>Tuebingen</a:t>
              </a:r>
              <a:r>
                <a:rPr lang="en-US" sz="2400" dirty="0"/>
                <a:t> – Postdoc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399600" y="4690696"/>
              <a:ext cx="8778255" cy="1728049"/>
              <a:chOff x="3399600" y="4690696"/>
              <a:chExt cx="8778255" cy="1728049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3399600" y="6049413"/>
                <a:ext cx="16482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Oliver Bossdorf</a:t>
                </a:r>
              </a:p>
            </p:txBody>
          </p:sp>
          <p:pic>
            <p:nvPicPr>
              <p:cNvPr id="57" name="Picture 18" descr="https://upload.wikimedia.org/wikipedia/commons/thumb/8/87/World_map_without_Antarctica.svg/2000px-World_map_without_Antarctica.svg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9616" y="5140547"/>
                <a:ext cx="1728239" cy="800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8" name="Straight Connector 57"/>
              <p:cNvCxnSpPr/>
              <p:nvPr/>
            </p:nvCxnSpPr>
            <p:spPr>
              <a:xfrm flipV="1">
                <a:off x="10782300" y="5035885"/>
                <a:ext cx="216427" cy="312085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0998727" y="5039695"/>
                <a:ext cx="356978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0617457" y="4749662"/>
                <a:ext cx="14764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/>
                  <a:t>Tuebingen</a:t>
                </a:r>
                <a:r>
                  <a:rPr lang="en-US" sz="1600" dirty="0"/>
                  <a:t>, DE</a:t>
                </a:r>
              </a:p>
            </p:txBody>
          </p:sp>
          <p:pic>
            <p:nvPicPr>
              <p:cNvPr id="3084" name="Picture 12" descr="https://www2.unine.ch/files/content/sites/spsw/files/shared/SPSW/images/senior%20scientists/Bossdorf.jpg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7712" y="4693241"/>
                <a:ext cx="1045972" cy="1394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"/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561796" y="4693440"/>
                <a:ext cx="1495070" cy="14084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5" name="Picture 10" descr="http://genomesunzipped.org/wp-content/uploads/2010/07/maqscreenshot_fc.png"/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095156" y="4690696"/>
                <a:ext cx="1338607" cy="1397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80123" y="4697371"/>
                <a:ext cx="1962051" cy="140177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9222290" y="4939407"/>
                <a:ext cx="1393762" cy="925707"/>
              </a:xfrm>
              <a:prstGeom prst="rect">
                <a:avLst/>
              </a:prstGeom>
            </p:spPr>
          </p:pic>
        </p:grpSp>
      </p:grpSp>
      <p:pic>
        <p:nvPicPr>
          <p:cNvPr id="45" name="Picture 18" descr="https://upload.wikimedia.org/wikipedia/commons/thumb/8/87/World_map_without_Antarctica.svg/2000px-World_map_without_Antarctica.sv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905" y="3230867"/>
            <a:ext cx="1728239" cy="8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0606164" y="3075943"/>
            <a:ext cx="573405" cy="338554"/>
            <a:chOff x="10810589" y="3126205"/>
            <a:chExt cx="573405" cy="338554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10810589" y="3126205"/>
              <a:ext cx="216427" cy="338554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1027016" y="3130015"/>
              <a:ext cx="356978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0604438" y="2756936"/>
            <a:ext cx="1418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Vancouver, BC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0452090" y="2757807"/>
            <a:ext cx="1725765" cy="1421296"/>
          </a:xfrm>
          <a:prstGeom prst="rect">
            <a:avLst/>
          </a:prstGeom>
          <a:solidFill>
            <a:srgbClr val="E4E4E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6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81" grpId="0" animBg="1"/>
      <p:bldP spid="82" grpId="0" animBg="1"/>
      <p:bldP spid="9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 pair library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51084" y="6365155"/>
            <a:ext cx="484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http://www.google.com/patents/US20120329678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207" y="202667"/>
            <a:ext cx="5337755" cy="6266449"/>
          </a:xfrm>
        </p:spPr>
      </p:pic>
    </p:spTree>
    <p:extLst>
      <p:ext uri="{BB962C8B-B14F-4D97-AF65-F5344CB8AC3E}">
        <p14:creationId xmlns:p14="http://schemas.microsoft.com/office/powerpoint/2010/main" val="349251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4671390"/>
            <a:ext cx="7315200" cy="1313357"/>
          </a:xfrm>
        </p:spPr>
        <p:txBody>
          <a:bodyPr/>
          <a:lstStyle/>
          <a:p>
            <a:r>
              <a:rPr lang="en-US" dirty="0"/>
              <a:t>= average # reads at any given location (base pair)</a:t>
            </a:r>
          </a:p>
          <a:p>
            <a:r>
              <a:rPr lang="en-US" dirty="0"/>
              <a:t>A 'random' sampling process</a:t>
            </a:r>
          </a:p>
          <a:p>
            <a:r>
              <a:rPr lang="de-DE" dirty="0"/>
              <a:t>(Higher is better</a:t>
            </a:r>
            <a:r>
              <a:rPr lang="en-US" dirty="0"/>
              <a:t>)</a:t>
            </a:r>
          </a:p>
        </p:txBody>
      </p:sp>
      <p:pic>
        <p:nvPicPr>
          <p:cNvPr id="16386" name="Picture 2" descr="http://1.bp.blogspot.com/-HO8oxaHfasM/UmwXBpR-FGI/AAAAAAAACYc/0WHs7yup1HY/s1600/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8390" y="756489"/>
            <a:ext cx="8199325" cy="38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68847" y="660333"/>
            <a:ext cx="828240" cy="461665"/>
          </a:xfrm>
          <a:prstGeom prst="rect">
            <a:avLst/>
          </a:prstGeom>
          <a:solidFill>
            <a:srgbClr val="E4E4E4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0270" y="660333"/>
            <a:ext cx="875561" cy="461665"/>
          </a:xfrm>
          <a:prstGeom prst="rect">
            <a:avLst/>
          </a:prstGeom>
          <a:solidFill>
            <a:srgbClr val="E4E4E4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HIGH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4813485" y="1292088"/>
            <a:ext cx="538964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7358569" y="1292089"/>
            <a:ext cx="538964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31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 novo</a:t>
            </a:r>
            <a:r>
              <a:rPr lang="en-US" dirty="0"/>
              <a:t> assembly programs*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ABySS</a:t>
            </a:r>
            <a:endParaRPr lang="en-US" dirty="0"/>
          </a:p>
          <a:p>
            <a:r>
              <a:rPr lang="en-US" dirty="0"/>
              <a:t>ALLPATHS-LG</a:t>
            </a:r>
          </a:p>
          <a:p>
            <a:r>
              <a:rPr lang="en-US" dirty="0"/>
              <a:t>CORTEX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CLC Genomics Workbench</a:t>
            </a:r>
          </a:p>
          <a:p>
            <a:r>
              <a:rPr lang="en-US" dirty="0"/>
              <a:t>DISCOVAR de novo</a:t>
            </a:r>
          </a:p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Geneious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IDBA</a:t>
            </a:r>
          </a:p>
          <a:p>
            <a:r>
              <a:rPr lang="en-US" dirty="0" err="1"/>
              <a:t>MaSuRCA</a:t>
            </a:r>
            <a:endParaRPr lang="en-US" dirty="0"/>
          </a:p>
          <a:p>
            <a:r>
              <a:rPr lang="en-US" dirty="0"/>
              <a:t>MIRA</a:t>
            </a:r>
          </a:p>
          <a:p>
            <a:r>
              <a:rPr lang="en-US" dirty="0"/>
              <a:t>PLATANUS</a:t>
            </a:r>
          </a:p>
          <a:p>
            <a:r>
              <a:rPr lang="en-US" dirty="0"/>
              <a:t>RAY</a:t>
            </a:r>
          </a:p>
          <a:p>
            <a:r>
              <a:rPr lang="en-US" dirty="0"/>
              <a:t>SOAP de novo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7519" y="5800082"/>
            <a:ext cx="367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*Large genome assemblers (&gt;0.5Gb)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79702" y="611098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Gold = commercial/restricted license</a:t>
            </a:r>
          </a:p>
        </p:txBody>
      </p:sp>
    </p:spTree>
    <p:extLst>
      <p:ext uri="{BB962C8B-B14F-4D97-AF65-F5344CB8AC3E}">
        <p14:creationId xmlns:p14="http://schemas.microsoft.com/office/powerpoint/2010/main" val="283140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6160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‘Big Data’</a:t>
            </a:r>
            <a:br>
              <a:rPr lang="en-CA" dirty="0"/>
            </a:br>
            <a:r>
              <a:rPr lang="en-CA" dirty="0"/>
              <a:t>Computation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1332" y="778693"/>
            <a:ext cx="7257995" cy="52914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6842" y="147145"/>
            <a:ext cx="6286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https://trace.ncbi.nlm.nih.gov/Traces/sra/</a:t>
            </a:r>
          </a:p>
        </p:txBody>
      </p:sp>
    </p:spTree>
    <p:extLst>
      <p:ext uri="{BB962C8B-B14F-4D97-AF65-F5344CB8AC3E}">
        <p14:creationId xmlns:p14="http://schemas.microsoft.com/office/powerpoint/2010/main" val="1620370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‘Big Data’</a:t>
            </a:r>
            <a:br>
              <a:rPr lang="en-CA" dirty="0"/>
            </a:br>
            <a:r>
              <a:rPr lang="en-CA" sz="3200" dirty="0"/>
              <a:t>(~10 Petabytes)</a:t>
            </a:r>
            <a:endParaRPr lang="en-CA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4234" y="488731"/>
            <a:ext cx="7403205" cy="57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5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genomes</a:t>
            </a:r>
          </a:p>
        </p:txBody>
      </p:sp>
      <p:pic>
        <p:nvPicPr>
          <p:cNvPr id="19462" name="Picture 6" descr="http://www.mun.ca/biology/desmid/brian/BIOL2060/BIOL2060-18/18_1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9261" y="726084"/>
            <a:ext cx="5141706" cy="559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9829800" y="2276061"/>
            <a:ext cx="1212574" cy="993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16209" y="1876911"/>
            <a:ext cx="1270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Human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(~3.2Gb)</a:t>
            </a:r>
          </a:p>
        </p:txBody>
      </p:sp>
    </p:spTree>
    <p:extLst>
      <p:ext uri="{BB962C8B-B14F-4D97-AF65-F5344CB8AC3E}">
        <p14:creationId xmlns:p14="http://schemas.microsoft.com/office/powerpoint/2010/main" val="2202426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Assembly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Large repeats – creates gaps</a:t>
            </a:r>
          </a:p>
          <a:p>
            <a:r>
              <a:rPr lang="en-CA" sz="3200" dirty="0"/>
              <a:t>Errors – cannot be assembled</a:t>
            </a:r>
          </a:p>
          <a:p>
            <a:r>
              <a:rPr lang="en-CA" sz="3200" dirty="0"/>
              <a:t>Low coverage – creates gaps </a:t>
            </a:r>
          </a:p>
          <a:p>
            <a:r>
              <a:rPr lang="en-CA" sz="3200" dirty="0"/>
              <a:t>Unequal coverage – confuses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3508611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NGS and Ecological Genomics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the Colautti Lab</a:t>
            </a:r>
          </a:p>
        </p:txBody>
      </p:sp>
    </p:spTree>
    <p:extLst>
      <p:ext uri="{BB962C8B-B14F-4D97-AF65-F5344CB8AC3E}">
        <p14:creationId xmlns:p14="http://schemas.microsoft.com/office/powerpoint/2010/main" val="2825135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Ecological Genomics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1130" y="168164"/>
            <a:ext cx="6032938" cy="66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8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What is Next-Generation Sequencing (NGS)?</a:t>
            </a:r>
          </a:p>
          <a:p>
            <a:r>
              <a:rPr lang="en-CA" sz="2400" dirty="0"/>
              <a:t>How does NGS work?</a:t>
            </a:r>
          </a:p>
          <a:p>
            <a:r>
              <a:rPr lang="en-CA" sz="2400" dirty="0"/>
              <a:t>Why is NGS revolutionizing the biological sciences?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9493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810705"/>
            <a:ext cx="12192000" cy="60472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4486373" y="3724101"/>
            <a:ext cx="152400" cy="3970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endParaRPr lang="en-CA"/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1514573" y="1916744"/>
            <a:ext cx="9144000" cy="3970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endParaRPr lang="en-CA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0048973" y="4800063"/>
            <a:ext cx="152400" cy="3970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endParaRPr lang="en-CA"/>
          </a:p>
        </p:txBody>
      </p:sp>
      <p:pic>
        <p:nvPicPr>
          <p:cNvPr id="5" name="Picture 4" descr="http://artblart.files.wordpress.com/2013/12/h2o_piv_11_11_src_alt1_web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0773" y="1338734"/>
            <a:ext cx="2971800" cy="19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artblart.files.wordpress.com/2013/12/h2o_chna_rice_02_12_src_web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34373" y="1338734"/>
            <a:ext cx="2971800" cy="19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951138" y="5450081"/>
            <a:ext cx="10204672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66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68325" indent="-568325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dirty="0">
                <a:latin typeface="+mj-lt"/>
              </a:rPr>
              <a:t>Environment --&gt; Natural Selection --&gt; Genome Evolution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19693" y="6418547"/>
            <a:ext cx="2572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Photos by Ed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Burtynsky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(mostly) </a:t>
            </a:r>
          </a:p>
        </p:txBody>
      </p:sp>
      <p:pic>
        <p:nvPicPr>
          <p:cNvPr id="9" name="Picture 10" descr="http://www.foreignpolicy.com/images/091009_burtynsky1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0773" y="3333789"/>
            <a:ext cx="2971800" cy="19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://media.treehugger.com/assets/images/2013/10/burtynsky-water-pivot-irrigation.jpg.662x0_q100_crop-scale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3721" y="1338734"/>
            <a:ext cx="2980653" cy="19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://ahimsafarm.files.wordpress.com/2010/11/by-catch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2574" y="3336592"/>
            <a:ext cx="2971799" cy="197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://kboo.fm/sites/default/files/nodeimages/purple_loosestrife_oaks_bottom.jp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34373" y="3330345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23190" y="121276"/>
            <a:ext cx="11198402" cy="67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66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68325" indent="-568325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Ecology and Evolution in the Anthropocene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44738" y="5273193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James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Hoznik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41585" y="5278037"/>
            <a:ext cx="1541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Magellan I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Sverige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81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67103"/>
            <a:ext cx="12192000" cy="599670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7532370" y="3031490"/>
            <a:ext cx="1017270" cy="428716"/>
          </a:xfrm>
          <a:custGeom>
            <a:avLst/>
            <a:gdLst>
              <a:gd name="connsiteX0" fmla="*/ 1303020 w 1303020"/>
              <a:gd name="connsiteY0" fmla="*/ 632460 h 632460"/>
              <a:gd name="connsiteX1" fmla="*/ 695960 w 1303020"/>
              <a:gd name="connsiteY1" fmla="*/ 538480 h 632460"/>
              <a:gd name="connsiteX2" fmla="*/ 251460 w 1303020"/>
              <a:gd name="connsiteY2" fmla="*/ 210820 h 632460"/>
              <a:gd name="connsiteX3" fmla="*/ 0 w 1303020"/>
              <a:gd name="connsiteY3" fmla="*/ 0 h 632460"/>
              <a:gd name="connsiteX0" fmla="*/ 1191460 w 1191460"/>
              <a:gd name="connsiteY0" fmla="*/ 729738 h 729738"/>
              <a:gd name="connsiteX1" fmla="*/ 584400 w 1191460"/>
              <a:gd name="connsiteY1" fmla="*/ 635758 h 729738"/>
              <a:gd name="connsiteX2" fmla="*/ 139900 w 1191460"/>
              <a:gd name="connsiteY2" fmla="*/ 308098 h 729738"/>
              <a:gd name="connsiteX3" fmla="*/ 0 w 1191460"/>
              <a:gd name="connsiteY3" fmla="*/ 0 h 729738"/>
              <a:gd name="connsiteX0" fmla="*/ 1191460 w 1191460"/>
              <a:gd name="connsiteY0" fmla="*/ 729738 h 729738"/>
              <a:gd name="connsiteX1" fmla="*/ 584400 w 1191460"/>
              <a:gd name="connsiteY1" fmla="*/ 635758 h 729738"/>
              <a:gd name="connsiteX2" fmla="*/ 262616 w 1191460"/>
              <a:gd name="connsiteY2" fmla="*/ 405375 h 729738"/>
              <a:gd name="connsiteX3" fmla="*/ 0 w 1191460"/>
              <a:gd name="connsiteY3" fmla="*/ 0 h 7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460" h="729738">
                <a:moveTo>
                  <a:pt x="1191460" y="729738"/>
                </a:moveTo>
                <a:cubicBezTo>
                  <a:pt x="975560" y="717884"/>
                  <a:pt x="739207" y="689819"/>
                  <a:pt x="584400" y="635758"/>
                </a:cubicBezTo>
                <a:cubicBezTo>
                  <a:pt x="429593" y="581697"/>
                  <a:pt x="378609" y="495122"/>
                  <a:pt x="262616" y="405375"/>
                </a:cubicBezTo>
                <a:cubicBezTo>
                  <a:pt x="146623" y="315628"/>
                  <a:pt x="67733" y="60536"/>
                  <a:pt x="0" y="0"/>
                </a:cubicBezTo>
              </a:path>
            </a:pathLst>
          </a:custGeom>
          <a:noFill/>
          <a:ln w="57150">
            <a:solidFill>
              <a:srgbClr val="F038FF">
                <a:alpha val="50000"/>
              </a:srgbClr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7748270" y="2883919"/>
            <a:ext cx="1540510" cy="447343"/>
          </a:xfrm>
          <a:custGeom>
            <a:avLst/>
            <a:gdLst>
              <a:gd name="connsiteX0" fmla="*/ 1384300 w 1384300"/>
              <a:gd name="connsiteY0" fmla="*/ 297637 h 297637"/>
              <a:gd name="connsiteX1" fmla="*/ 749300 w 1384300"/>
              <a:gd name="connsiteY1" fmla="*/ 20777 h 297637"/>
              <a:gd name="connsiteX2" fmla="*/ 0 w 1384300"/>
              <a:gd name="connsiteY2" fmla="*/ 41097 h 297637"/>
              <a:gd name="connsiteX0" fmla="*/ 1245665 w 1245665"/>
              <a:gd name="connsiteY0" fmla="*/ 340142 h 340142"/>
              <a:gd name="connsiteX1" fmla="*/ 610665 w 1245665"/>
              <a:gd name="connsiteY1" fmla="*/ 63282 h 340142"/>
              <a:gd name="connsiteX2" fmla="*/ 0 w 1245665"/>
              <a:gd name="connsiteY2" fmla="*/ 11177 h 34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665" h="340142">
                <a:moveTo>
                  <a:pt x="1245665" y="340142"/>
                </a:moveTo>
                <a:cubicBezTo>
                  <a:pt x="1043523" y="223090"/>
                  <a:pt x="841382" y="106039"/>
                  <a:pt x="610665" y="63282"/>
                </a:cubicBezTo>
                <a:cubicBezTo>
                  <a:pt x="379948" y="20525"/>
                  <a:pt x="259291" y="-20362"/>
                  <a:pt x="0" y="11177"/>
                </a:cubicBezTo>
              </a:path>
            </a:pathLst>
          </a:custGeom>
          <a:noFill/>
          <a:ln w="57150">
            <a:solidFill>
              <a:srgbClr val="F038FF">
                <a:alpha val="50000"/>
              </a:srgbClr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653280" y="2440607"/>
            <a:ext cx="2915920" cy="912193"/>
          </a:xfrm>
          <a:custGeom>
            <a:avLst/>
            <a:gdLst>
              <a:gd name="connsiteX0" fmla="*/ 4500880 w 4500880"/>
              <a:gd name="connsiteY0" fmla="*/ 338937 h 1050137"/>
              <a:gd name="connsiteX1" fmla="*/ 2103120 w 4500880"/>
              <a:gd name="connsiteY1" fmla="*/ 34137 h 1050137"/>
              <a:gd name="connsiteX2" fmla="*/ 0 w 4500880"/>
              <a:gd name="connsiteY2" fmla="*/ 1050137 h 1050137"/>
              <a:gd name="connsiteX0" fmla="*/ 4228534 w 4228534"/>
              <a:gd name="connsiteY0" fmla="*/ 338937 h 736691"/>
              <a:gd name="connsiteX1" fmla="*/ 1830774 w 4228534"/>
              <a:gd name="connsiteY1" fmla="*/ 34137 h 736691"/>
              <a:gd name="connsiteX2" fmla="*/ 0 w 4228534"/>
              <a:gd name="connsiteY2" fmla="*/ 736691 h 736691"/>
              <a:gd name="connsiteX0" fmla="*/ 4113862 w 4113862"/>
              <a:gd name="connsiteY0" fmla="*/ 396125 h 731190"/>
              <a:gd name="connsiteX1" fmla="*/ 1830774 w 4113862"/>
              <a:gd name="connsiteY1" fmla="*/ 28636 h 731190"/>
              <a:gd name="connsiteX2" fmla="*/ 0 w 4113862"/>
              <a:gd name="connsiteY2" fmla="*/ 731190 h 731190"/>
              <a:gd name="connsiteX0" fmla="*/ 4113862 w 4113862"/>
              <a:gd name="connsiteY0" fmla="*/ 369492 h 704557"/>
              <a:gd name="connsiteX1" fmla="*/ 1830774 w 4113862"/>
              <a:gd name="connsiteY1" fmla="*/ 2003 h 704557"/>
              <a:gd name="connsiteX2" fmla="*/ 0 w 4113862"/>
              <a:gd name="connsiteY2" fmla="*/ 704557 h 704557"/>
              <a:gd name="connsiteX0" fmla="*/ 4113862 w 4113862"/>
              <a:gd name="connsiteY0" fmla="*/ 369492 h 704557"/>
              <a:gd name="connsiteX1" fmla="*/ 1830774 w 4113862"/>
              <a:gd name="connsiteY1" fmla="*/ 2003 h 704557"/>
              <a:gd name="connsiteX2" fmla="*/ 0 w 4113862"/>
              <a:gd name="connsiteY2" fmla="*/ 704557 h 704557"/>
              <a:gd name="connsiteX0" fmla="*/ 4113862 w 4113862"/>
              <a:gd name="connsiteY0" fmla="*/ 367793 h 702858"/>
              <a:gd name="connsiteX1" fmla="*/ 1830774 w 4113862"/>
              <a:gd name="connsiteY1" fmla="*/ 304 h 702858"/>
              <a:gd name="connsiteX2" fmla="*/ 0 w 4113862"/>
              <a:gd name="connsiteY2" fmla="*/ 702858 h 702858"/>
              <a:gd name="connsiteX0" fmla="*/ 4113862 w 4113862"/>
              <a:gd name="connsiteY0" fmla="*/ 367793 h 702858"/>
              <a:gd name="connsiteX1" fmla="*/ 1830774 w 4113862"/>
              <a:gd name="connsiteY1" fmla="*/ 304 h 702858"/>
              <a:gd name="connsiteX2" fmla="*/ 0 w 4113862"/>
              <a:gd name="connsiteY2" fmla="*/ 702858 h 702858"/>
              <a:gd name="connsiteX0" fmla="*/ 4113862 w 4113862"/>
              <a:gd name="connsiteY0" fmla="*/ 367793 h 702858"/>
              <a:gd name="connsiteX1" fmla="*/ 1830774 w 4113862"/>
              <a:gd name="connsiteY1" fmla="*/ 304 h 702858"/>
              <a:gd name="connsiteX2" fmla="*/ 0 w 4113862"/>
              <a:gd name="connsiteY2" fmla="*/ 702858 h 702858"/>
              <a:gd name="connsiteX0" fmla="*/ 4113862 w 4113862"/>
              <a:gd name="connsiteY0" fmla="*/ 367793 h 702858"/>
              <a:gd name="connsiteX1" fmla="*/ 1830774 w 4113862"/>
              <a:gd name="connsiteY1" fmla="*/ 304 h 702858"/>
              <a:gd name="connsiteX2" fmla="*/ 0 w 4113862"/>
              <a:gd name="connsiteY2" fmla="*/ 702858 h 702858"/>
              <a:gd name="connsiteX0" fmla="*/ 4113862 w 4113862"/>
              <a:gd name="connsiteY0" fmla="*/ 368485 h 703550"/>
              <a:gd name="connsiteX1" fmla="*/ 1830774 w 4113862"/>
              <a:gd name="connsiteY1" fmla="*/ 996 h 703550"/>
              <a:gd name="connsiteX2" fmla="*/ 0 w 4113862"/>
              <a:gd name="connsiteY2" fmla="*/ 703550 h 703550"/>
              <a:gd name="connsiteX0" fmla="*/ 4113862 w 4113862"/>
              <a:gd name="connsiteY0" fmla="*/ 368485 h 703550"/>
              <a:gd name="connsiteX1" fmla="*/ 1830774 w 4113862"/>
              <a:gd name="connsiteY1" fmla="*/ 996 h 703550"/>
              <a:gd name="connsiteX2" fmla="*/ 0 w 4113862"/>
              <a:gd name="connsiteY2" fmla="*/ 703550 h 703550"/>
              <a:gd name="connsiteX0" fmla="*/ 4113862 w 4113862"/>
              <a:gd name="connsiteY0" fmla="*/ 368485 h 703550"/>
              <a:gd name="connsiteX1" fmla="*/ 1830774 w 4113862"/>
              <a:gd name="connsiteY1" fmla="*/ 996 h 703550"/>
              <a:gd name="connsiteX2" fmla="*/ 0 w 4113862"/>
              <a:gd name="connsiteY2" fmla="*/ 703550 h 7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3862" h="703550">
                <a:moveTo>
                  <a:pt x="4113862" y="368485"/>
                </a:moveTo>
                <a:cubicBezTo>
                  <a:pt x="3290055" y="156818"/>
                  <a:pt x="2795932" y="-14688"/>
                  <a:pt x="1830774" y="996"/>
                </a:cubicBezTo>
                <a:cubicBezTo>
                  <a:pt x="865616" y="16680"/>
                  <a:pt x="676486" y="254816"/>
                  <a:pt x="0" y="703550"/>
                </a:cubicBezTo>
              </a:path>
            </a:pathLst>
          </a:custGeom>
          <a:noFill/>
          <a:ln w="76200">
            <a:solidFill>
              <a:srgbClr val="00C2FF">
                <a:alpha val="50000"/>
              </a:srgbClr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003040" y="3352800"/>
            <a:ext cx="650240" cy="701040"/>
          </a:xfrm>
          <a:custGeom>
            <a:avLst/>
            <a:gdLst>
              <a:gd name="connsiteX0" fmla="*/ 741680 w 741680"/>
              <a:gd name="connsiteY0" fmla="*/ 0 h 853440"/>
              <a:gd name="connsiteX1" fmla="*/ 619760 w 741680"/>
              <a:gd name="connsiteY1" fmla="*/ 264160 h 853440"/>
              <a:gd name="connsiteX2" fmla="*/ 203200 w 741680"/>
              <a:gd name="connsiteY2" fmla="*/ 406400 h 853440"/>
              <a:gd name="connsiteX3" fmla="*/ 40640 w 741680"/>
              <a:gd name="connsiteY3" fmla="*/ 619760 h 853440"/>
              <a:gd name="connsiteX4" fmla="*/ 0 w 741680"/>
              <a:gd name="connsiteY4" fmla="*/ 853440 h 853440"/>
              <a:gd name="connsiteX0" fmla="*/ 741680 w 741680"/>
              <a:gd name="connsiteY0" fmla="*/ 0 h 853440"/>
              <a:gd name="connsiteX1" fmla="*/ 387985 w 741680"/>
              <a:gd name="connsiteY1" fmla="*/ 152842 h 853440"/>
              <a:gd name="connsiteX2" fmla="*/ 203200 w 741680"/>
              <a:gd name="connsiteY2" fmla="*/ 406400 h 853440"/>
              <a:gd name="connsiteX3" fmla="*/ 40640 w 741680"/>
              <a:gd name="connsiteY3" fmla="*/ 619760 h 853440"/>
              <a:gd name="connsiteX4" fmla="*/ 0 w 741680"/>
              <a:gd name="connsiteY4" fmla="*/ 853440 h 853440"/>
              <a:gd name="connsiteX0" fmla="*/ 741680 w 741680"/>
              <a:gd name="connsiteY0" fmla="*/ 0 h 853440"/>
              <a:gd name="connsiteX1" fmla="*/ 387985 w 741680"/>
              <a:gd name="connsiteY1" fmla="*/ 152842 h 853440"/>
              <a:gd name="connsiteX2" fmla="*/ 330676 w 741680"/>
              <a:gd name="connsiteY2" fmla="*/ 418769 h 853440"/>
              <a:gd name="connsiteX3" fmla="*/ 40640 w 741680"/>
              <a:gd name="connsiteY3" fmla="*/ 619760 h 853440"/>
              <a:gd name="connsiteX4" fmla="*/ 0 w 741680"/>
              <a:gd name="connsiteY4" fmla="*/ 8534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0" h="853440">
                <a:moveTo>
                  <a:pt x="741680" y="0"/>
                </a:moveTo>
                <a:cubicBezTo>
                  <a:pt x="725593" y="98213"/>
                  <a:pt x="456486" y="83047"/>
                  <a:pt x="387985" y="152842"/>
                </a:cubicBezTo>
                <a:cubicBezTo>
                  <a:pt x="319484" y="222637"/>
                  <a:pt x="388567" y="340949"/>
                  <a:pt x="330676" y="418769"/>
                </a:cubicBezTo>
                <a:cubicBezTo>
                  <a:pt x="272785" y="496589"/>
                  <a:pt x="74507" y="545253"/>
                  <a:pt x="40640" y="619760"/>
                </a:cubicBezTo>
                <a:cubicBezTo>
                  <a:pt x="6773" y="694267"/>
                  <a:pt x="3386" y="773853"/>
                  <a:pt x="0" y="853440"/>
                </a:cubicBezTo>
              </a:path>
            </a:pathLst>
          </a:custGeom>
          <a:noFill/>
          <a:ln w="57150">
            <a:solidFill>
              <a:srgbClr val="F038FF">
                <a:alpha val="50000"/>
              </a:srgbClr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0695940" y="6256623"/>
            <a:ext cx="1295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latin typeface="+mn-lt"/>
              </a:rPr>
              <a:t>gbif.org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8847" y="6049154"/>
            <a:ext cx="3448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 err="1">
                <a:latin typeface="+mn-lt"/>
              </a:rPr>
              <a:t>Dreissena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polymorpha</a:t>
            </a:r>
            <a:endParaRPr lang="en-US" sz="2400" i="1" dirty="0">
              <a:latin typeface="+mn-lt"/>
            </a:endParaRPr>
          </a:p>
        </p:txBody>
      </p:sp>
      <p:pic>
        <p:nvPicPr>
          <p:cNvPr id="9" name="Picture 2" descr="http://www.100thmeridian.org/photobank/US_Fish_and_Wildlife_Service/Zebras/JustMussels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887" y="4540119"/>
            <a:ext cx="2504098" cy="156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960776" y="4540119"/>
            <a:ext cx="9604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latin typeface="+mn-lt"/>
              </a:rPr>
              <a:t>USFWS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23190" y="121276"/>
            <a:ext cx="11198402" cy="67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66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68325" indent="-568325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Ecological genomics of invasive species</a:t>
            </a:r>
          </a:p>
        </p:txBody>
      </p:sp>
    </p:spTree>
    <p:extLst>
      <p:ext uri="{BB962C8B-B14F-4D97-AF65-F5344CB8AC3E}">
        <p14:creationId xmlns:p14="http://schemas.microsoft.com/office/powerpoint/2010/main" val="4254135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772998"/>
            <a:ext cx="12192000" cy="60850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0" descr="http://farm4.staticflickr.com/3420/3243921877_3a10253708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9952" y="2932111"/>
            <a:ext cx="2263838" cy="17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9952" y="1255711"/>
            <a:ext cx="2263838" cy="1697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66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4" descr="http://guardianlv.com/wp-content/uploads/2013/06/0508-saul-bass-ants_full_600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030" y="4644084"/>
            <a:ext cx="2237770" cy="172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27714" y="2932111"/>
            <a:ext cx="2263838" cy="171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http://www.pnwer.org/Portals/27/invasivespecies/ManyMussels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1914" y="2932111"/>
            <a:ext cx="2263838" cy="17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cal-ipc.org/ip/management/ipcw/images/6097.jp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753" y="2932111"/>
            <a:ext cx="2266283" cy="17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hawaiiinvasivespecies.org/hisc/images/60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9952" y="4644084"/>
            <a:ext cx="2263838" cy="17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kudzu-covered-house.jpg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22540" y="1255710"/>
            <a:ext cx="2269013" cy="16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fs.fed.us/database/feis/plants/forb/cenmac/infestation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752" y="1255710"/>
            <a:ext cx="2263838" cy="16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library.farmprogress.com/KSF0212P18-web-images/02122040A_fmt.jpeg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752" y="4644084"/>
            <a:ext cx="2266283" cy="17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mucc.org/wp-content/uploads/2011/10/carp.jpg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1914" y="4644084"/>
            <a:ext cx="2263838" cy="17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o-planete.ru/wp-content/uploads/2013/05/%D0%B2%D0%BE%D0%B4%D0%BE%D1%80%D0%BE%D1%81%D0%BB%D0%B8-.jpg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1914" y="1255709"/>
            <a:ext cx="2263838" cy="16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806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3190" y="148976"/>
            <a:ext cx="1000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Invasions: grand, unplanned ecological experiments</a:t>
            </a:r>
          </a:p>
        </p:txBody>
      </p:sp>
    </p:spTree>
    <p:extLst>
      <p:ext uri="{BB962C8B-B14F-4D97-AF65-F5344CB8AC3E}">
        <p14:creationId xmlns:p14="http://schemas.microsoft.com/office/powerpoint/2010/main" val="4372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772998"/>
            <a:ext cx="12192000" cy="60850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3191" y="74537"/>
            <a:ext cx="1104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eDNA</a:t>
            </a:r>
            <a:r>
              <a:rPr lang="en-US" sz="3600" dirty="0">
                <a:latin typeface="+mj-lt"/>
              </a:rPr>
              <a:t> and  DNA barcodes for environmental monitoring</a:t>
            </a:r>
          </a:p>
        </p:txBody>
      </p:sp>
      <p:pic>
        <p:nvPicPr>
          <p:cNvPr id="3080" name="Picture 8" descr="http://armi.usgs.gov/uploads/IMG_182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2442" y="985746"/>
            <a:ext cx="2383979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clontech.com/CN/Support/Applications/Nucleic_Acid_Purification/xxclt_ibcGetAttachment.jsp?cItemId=57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112" y="985746"/>
            <a:ext cx="1787984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i.ytimg.com/vi/ZImiXgU6bCk/maxresdefaul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5488" y="4536705"/>
            <a:ext cx="3321930" cy="186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534801" y="3821689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Barcode of Life Project</a:t>
            </a:r>
          </a:p>
          <a:p>
            <a:pPr algn="r"/>
            <a:r>
              <a:rPr lang="en-US" dirty="0">
                <a:hlinkClick r:id="rId5"/>
              </a:rPr>
              <a:t>www.boldsystems.org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63860" y="6416322"/>
            <a:ext cx="499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6"/>
              </a:rPr>
              <a:t>https://www.youtube.com/watch?v=ZImiXgU6bCk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86" name="Picture 14" descr="http://cdnph.upi.com/ph/st/th/35031331650157/2012/i/13316510528906/v1.5/Road-closed-for-endangered-salamanders.jpg?lg=5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2112" y="2952860"/>
            <a:ext cx="3044925" cy="17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holykaw.alltop.com/wp-content/uploads/2010/02/6405684-media_httpdldropboxco_vsFwi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431" y="2952861"/>
            <a:ext cx="2789297" cy="177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ature.com/nature/journal/v445/n7123/images/445008b-i1.0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6645" y="4895287"/>
            <a:ext cx="2224083" cy="181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.huffpost.com/gen/1935124/images/o-GUT-BACTERIA-facebook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112" y="4890997"/>
            <a:ext cx="3633836" cy="18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407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772998"/>
            <a:ext cx="12192000" cy="60850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3190" y="148976"/>
            <a:ext cx="4971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Tick microbiome analysis</a:t>
            </a:r>
          </a:p>
        </p:txBody>
      </p:sp>
      <p:pic>
        <p:nvPicPr>
          <p:cNvPr id="4098" name="Picture 2" descr="http://d2ciprw05cjhos.cloudfront.net/files/v3/styles/gs_large/public/2014/10/shutterstock_101121721.jpg?itok=IB1iO_H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1732" y="4012042"/>
            <a:ext cx="3606019" cy="243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.cbc.ca/1.1528487.1379039695!/httpImage/image.jpg_gen/derivatives/16x9_620/li-lyme-disease-areas-6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87" y="934023"/>
            <a:ext cx="4585764" cy="258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42444" y="3515365"/>
            <a:ext cx="322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Lyme disease in Canada (cbc.ca)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03669" y="6449712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Ixodes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scapularis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(black-legged tick)</a:t>
            </a:r>
          </a:p>
        </p:txBody>
      </p:sp>
      <p:pic>
        <p:nvPicPr>
          <p:cNvPr id="4104" name="Picture 8" descr="http://borellia.weebly.com/uploads/2/7/0/7/27071779/3494522_or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1512" y="929511"/>
            <a:ext cx="6601476" cy="552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87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NGS @Queen’s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Biology Department has the only Illumina sequencer on campus (</a:t>
            </a:r>
            <a:r>
              <a:rPr lang="en-CA" sz="2800" dirty="0" err="1"/>
              <a:t>MiSeq</a:t>
            </a:r>
            <a:r>
              <a:rPr lang="en-CA" sz="2800" dirty="0"/>
              <a:t>)</a:t>
            </a:r>
          </a:p>
          <a:p>
            <a:r>
              <a:rPr lang="en-CA" sz="2800" dirty="0"/>
              <a:t>Other machines (</a:t>
            </a:r>
            <a:r>
              <a:rPr lang="en-CA" sz="2800" dirty="0" err="1"/>
              <a:t>IonTorrent</a:t>
            </a:r>
            <a:r>
              <a:rPr lang="en-CA" sz="2800" dirty="0"/>
              <a:t>, microarrays) spread across campus</a:t>
            </a:r>
          </a:p>
          <a:p>
            <a:r>
              <a:rPr lang="en-CA" sz="2800" dirty="0"/>
              <a:t>Queen’s has no university-wide genomics core facility – very unusual for a research-intensive university</a:t>
            </a:r>
          </a:p>
        </p:txBody>
      </p:sp>
    </p:spTree>
    <p:extLst>
      <p:ext uri="{BB962C8B-B14F-4D97-AF65-F5344CB8AC3E}">
        <p14:creationId xmlns:p14="http://schemas.microsoft.com/office/powerpoint/2010/main" val="507727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NGS @ Queen’s:</a:t>
            </a:r>
            <a:br>
              <a:rPr lang="en-CA" sz="3200" dirty="0"/>
            </a:br>
            <a:r>
              <a:rPr lang="en-CA" sz="3200" dirty="0"/>
              <a:t>Typical WGS sequencing workflow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515287"/>
              </p:ext>
            </p:extLst>
          </p:nvPr>
        </p:nvGraphicFramePr>
        <p:xfrm>
          <a:off x="3868738" y="451946"/>
          <a:ext cx="7676876" cy="582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9757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599"/>
          <a:stretch/>
        </p:blipFill>
        <p:spPr>
          <a:xfrm>
            <a:off x="3611197" y="822876"/>
            <a:ext cx="5396170" cy="505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@ Queen’s</a:t>
            </a:r>
          </a:p>
        </p:txBody>
      </p:sp>
      <p:pic>
        <p:nvPicPr>
          <p:cNvPr id="4" name="Picture 4" descr="http://tefor.net/main/images/service/3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4861" y="4016550"/>
            <a:ext cx="3245012" cy="214884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869388" y="5934559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Agilent Bioanalyzer</a:t>
            </a:r>
          </a:p>
        </p:txBody>
      </p:sp>
    </p:spTree>
    <p:extLst>
      <p:ext uri="{BB962C8B-B14F-4D97-AF65-F5344CB8AC3E}">
        <p14:creationId xmlns:p14="http://schemas.microsoft.com/office/powerpoint/2010/main" val="1423956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MiSeq</a:t>
            </a:r>
            <a:r>
              <a:rPr lang="en-US" dirty="0"/>
              <a:t> @ Queen’s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8326" y="1353205"/>
            <a:ext cx="8323685" cy="402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88145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de novo</a:t>
            </a:r>
            <a:r>
              <a:rPr lang="de-DE" dirty="0"/>
              <a:t> sequencing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1960" y="761054"/>
            <a:ext cx="2566987" cy="2248556"/>
          </a:xfrm>
          <a:prstGeom prst="rect">
            <a:avLst/>
          </a:prstGeom>
          <a:ln w="28575" cap="rnd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508" y="756603"/>
            <a:ext cx="2564091" cy="2253006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2720" y="756603"/>
            <a:ext cx="2535810" cy="2262433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625" y="4426466"/>
            <a:ext cx="1255275" cy="167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01789" y="610016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Oliver Bossdorf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04894" y="6100166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Loren Rieseberg</a:t>
            </a:r>
          </a:p>
        </p:txBody>
      </p:sp>
      <p:pic>
        <p:nvPicPr>
          <p:cNvPr id="4098" name="Picture 2" descr="https://upload.wikimedia.org/wikipedia/commons/thumb/3/33/Rieseberg_loren_download_1.jpg/220px-Rieseberg_loren_download_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5204" y="4426466"/>
            <a:ext cx="1338960" cy="16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911669" y="2479776"/>
            <a:ext cx="7315200" cy="325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dirty="0">
                <a:solidFill>
                  <a:schemeClr val="bg2">
                    <a:lumMod val="50000"/>
                  </a:schemeClr>
                </a:solidFill>
              </a:rPr>
              <a:t>Ecological genomics </a:t>
            </a:r>
          </a:p>
          <a:p>
            <a:pPr algn="ctr"/>
            <a:r>
              <a:rPr lang="de-DE" sz="4400" dirty="0">
                <a:solidFill>
                  <a:schemeClr val="bg2">
                    <a:lumMod val="50000"/>
                  </a:schemeClr>
                </a:solidFill>
              </a:rPr>
              <a:t>of </a:t>
            </a:r>
          </a:p>
          <a:p>
            <a:pPr algn="ctr"/>
            <a:r>
              <a:rPr lang="de-DE" sz="4400" i="1" dirty="0">
                <a:solidFill>
                  <a:schemeClr val="bg2">
                    <a:lumMod val="50000"/>
                  </a:schemeClr>
                </a:solidFill>
              </a:rPr>
              <a:t>Alliaria petiolata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16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17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Ecological genomics of </a:t>
            </a:r>
            <a:r>
              <a:rPr lang="de-DE" i="1" dirty="0"/>
              <a:t>Alliaria petiolata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97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i="1" dirty="0"/>
              <a:t>Alliaria petiolata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483108"/>
            <a:ext cx="7315200" cy="3264832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Problematic invasive species in North America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Easy to identify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Simple lifetime fitness estimate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Brassicaceae, self-pollinated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Ecologically important chemistry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000" dirty="0"/>
              <a:t>(Enemy release; allelopathy/soil biota)</a:t>
            </a:r>
          </a:p>
        </p:txBody>
      </p:sp>
      <p:pic>
        <p:nvPicPr>
          <p:cNvPr id="5" name="Picture 9" descr="RosettesS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5091" y="3789576"/>
            <a:ext cx="2260600" cy="2260600"/>
          </a:xfrm>
          <a:prstGeom prst="rect">
            <a:avLst/>
          </a:prstGeom>
          <a:noFill/>
          <a:ln w="25400">
            <a:solidFill>
              <a:schemeClr val="accent3">
                <a:lumMod val="20000"/>
                <a:lumOff val="8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6176092" y="3896412"/>
            <a:ext cx="949299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/>
              <a:t>Year 1</a:t>
            </a:r>
          </a:p>
        </p:txBody>
      </p:sp>
      <p:pic>
        <p:nvPicPr>
          <p:cNvPr id="7" name="Picture 15" descr="Coiner_Invasion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6692" y="3789576"/>
            <a:ext cx="3059568" cy="2294676"/>
          </a:xfrm>
          <a:prstGeom prst="rect">
            <a:avLst/>
          </a:prstGeom>
          <a:noFill/>
          <a:ln w="28575">
            <a:solidFill>
              <a:schemeClr val="accent3">
                <a:lumMod val="20000"/>
                <a:lumOff val="8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650371" y="4006025"/>
            <a:ext cx="968535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/>
              <a:t>Year 2</a:t>
            </a:r>
          </a:p>
        </p:txBody>
      </p:sp>
    </p:spTree>
    <p:extLst>
      <p:ext uri="{BB962C8B-B14F-4D97-AF65-F5344CB8AC3E}">
        <p14:creationId xmlns:p14="http://schemas.microsoft.com/office/powerpoint/2010/main" val="104708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Alliaria petiolata</a:t>
            </a:r>
            <a:r>
              <a:rPr lang="en-US" dirty="0"/>
              <a:t> ecology: </a:t>
            </a:r>
            <a:br>
              <a:rPr lang="en-US" dirty="0"/>
            </a:br>
            <a:r>
              <a:rPr lang="en-US" dirty="0"/>
              <a:t>plant-microbe interactions</a:t>
            </a:r>
          </a:p>
        </p:txBody>
      </p:sp>
      <p:pic>
        <p:nvPicPr>
          <p:cNvPr id="3078" name="Picture 6" descr="http://gardenblog.winterthur.org/wp-content/uploads/2014/02/4-16-spring-ephemeral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0785" y="761984"/>
            <a:ext cx="7116210" cy="533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27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Alliaria petiolata</a:t>
            </a:r>
            <a:r>
              <a:rPr lang="en-US" dirty="0"/>
              <a:t> ecology: </a:t>
            </a:r>
            <a:br>
              <a:rPr lang="en-US" dirty="0"/>
            </a:br>
            <a:r>
              <a:rPr lang="en-US" dirty="0"/>
              <a:t>plant-microbe interactions</a:t>
            </a:r>
          </a:p>
        </p:txBody>
      </p:sp>
      <p:pic>
        <p:nvPicPr>
          <p:cNvPr id="4098" name="Picture 2" descr="http://farm3.static.flickr.com/2161/2186248291_82de4146c7.jpg?v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2859" y="1213620"/>
            <a:ext cx="3794254" cy="36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appliedturf.com/wp-content/uploads/2010/09/Mycorrhizae_BA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94623" y="1209914"/>
            <a:ext cx="3165873" cy="369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10517602" y="4157222"/>
            <a:ext cx="323223" cy="1404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607431" y="3528271"/>
            <a:ext cx="2014487" cy="20335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517602" y="5578014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66787" y="5578014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Mycorrhizal fungus</a:t>
            </a:r>
          </a:p>
        </p:txBody>
      </p:sp>
    </p:spTree>
    <p:extLst>
      <p:ext uri="{BB962C8B-B14F-4D97-AF65-F5344CB8AC3E}">
        <p14:creationId xmlns:p14="http://schemas.microsoft.com/office/powerpoint/2010/main" val="2266181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Alliaria petiolata</a:t>
            </a:r>
            <a:r>
              <a:rPr lang="en-US" dirty="0"/>
              <a:t> ecology: </a:t>
            </a:r>
            <a:br>
              <a:rPr lang="en-US" dirty="0"/>
            </a:br>
            <a:r>
              <a:rPr lang="en-US" dirty="0"/>
              <a:t>plant-microbe interactions</a:t>
            </a:r>
          </a:p>
        </p:txBody>
      </p:sp>
      <p:pic>
        <p:nvPicPr>
          <p:cNvPr id="11" name="Picture 2" descr="http://www.appliedturf.com/wp-content/uploads/2010/09/Mycorrhizae_B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075014" y="1272619"/>
            <a:ext cx="7112532" cy="405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722" y="2020752"/>
            <a:ext cx="1859160" cy="24059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8386" y="2004872"/>
            <a:ext cx="1859160" cy="240597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7787715">
            <a:off x="5693525" y="3457566"/>
            <a:ext cx="801040" cy="4106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620520">
            <a:off x="6329782" y="3819245"/>
            <a:ext cx="801040" cy="4106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4323017">
            <a:off x="6879109" y="3761224"/>
            <a:ext cx="801040" cy="4106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1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garlic mustard field survey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869268" y="1261529"/>
            <a:ext cx="7315200" cy="432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International collaboration</a:t>
            </a:r>
          </a:p>
          <a:p>
            <a:pPr lvl="1"/>
            <a:r>
              <a:rPr lang="en-US" sz="2800" dirty="0">
                <a:latin typeface="+mj-lt"/>
              </a:rPr>
              <a:t>164 participants from 16 countries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Field surveys</a:t>
            </a:r>
          </a:p>
          <a:p>
            <a:pPr lvl="1"/>
            <a:r>
              <a:rPr lang="en-US" sz="2800" dirty="0">
                <a:latin typeface="+mj-lt"/>
              </a:rPr>
              <a:t>45,000 field measurements</a:t>
            </a:r>
          </a:p>
          <a:p>
            <a:pPr lvl="1"/>
            <a:r>
              <a:rPr lang="en-US" sz="2800" dirty="0">
                <a:latin typeface="+mj-lt"/>
              </a:rPr>
              <a:t>Plant performance traits</a:t>
            </a:r>
          </a:p>
          <a:p>
            <a:pPr lvl="1"/>
            <a:r>
              <a:rPr lang="en-US" sz="2800" dirty="0">
                <a:latin typeface="+mj-lt"/>
              </a:rPr>
              <a:t>Herbivory &amp; fungal damage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Genetic resource</a:t>
            </a:r>
          </a:p>
          <a:p>
            <a:pPr lvl="1"/>
            <a:r>
              <a:rPr lang="en-US" sz="2800" dirty="0">
                <a:latin typeface="+mj-lt"/>
              </a:rPr>
              <a:t>Seeds from &gt;5,000 plants</a:t>
            </a:r>
          </a:p>
          <a:p>
            <a:pPr lvl="1"/>
            <a:r>
              <a:rPr lang="en-US" sz="2800" dirty="0">
                <a:latin typeface="+mj-lt"/>
              </a:rPr>
              <a:t>395 locations across Europe and North Am.</a:t>
            </a:r>
          </a:p>
        </p:txBody>
      </p:sp>
    </p:spTree>
    <p:extLst>
      <p:ext uri="{BB962C8B-B14F-4D97-AF65-F5344CB8AC3E}">
        <p14:creationId xmlns:p14="http://schemas.microsoft.com/office/powerpoint/2010/main" val="31345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genomics:</a:t>
            </a:r>
            <a:br>
              <a:rPr lang="en-US" dirty="0"/>
            </a:br>
            <a:r>
              <a:rPr lang="en-US" dirty="0"/>
              <a:t>Some major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introductions to North America, from which parts of Europe, and how has it been moved around?</a:t>
            </a:r>
          </a:p>
          <a:p>
            <a:r>
              <a:rPr lang="en-US" dirty="0"/>
              <a:t>Which genes affect survival and reproduction in response to:</a:t>
            </a:r>
          </a:p>
          <a:p>
            <a:pPr lvl="1"/>
            <a:r>
              <a:rPr lang="en-US" dirty="0"/>
              <a:t>cold vs warm climates</a:t>
            </a:r>
          </a:p>
          <a:p>
            <a:pPr lvl="1"/>
            <a:r>
              <a:rPr lang="en-US" dirty="0"/>
              <a:t>wet vs dry conditions</a:t>
            </a:r>
          </a:p>
          <a:p>
            <a:pPr lvl="1"/>
            <a:r>
              <a:rPr lang="en-US" dirty="0"/>
              <a:t>native vs introduced range</a:t>
            </a:r>
          </a:p>
          <a:p>
            <a:pPr lvl="1"/>
            <a:r>
              <a:rPr lang="en-US" dirty="0"/>
              <a:t>herbivores and pathogens</a:t>
            </a:r>
          </a:p>
          <a:p>
            <a:pPr lvl="1"/>
            <a:r>
              <a:rPr lang="en-US" dirty="0"/>
              <a:t>competition with other plants</a:t>
            </a:r>
          </a:p>
          <a:p>
            <a:r>
              <a:rPr lang="en-US" dirty="0"/>
              <a:t>Does selection act mainly on a few loci with large effects on phenotype, or many loci with smaller effects?</a:t>
            </a:r>
          </a:p>
          <a:p>
            <a:r>
              <a:rPr lang="en-US" dirty="0"/>
              <a:t>How important is standing genetic variation vs new mutations?</a:t>
            </a:r>
          </a:p>
          <a:p>
            <a:r>
              <a:rPr lang="en-US" dirty="0"/>
              <a:t>How important are SNPs vs genome rearrangements?</a:t>
            </a:r>
          </a:p>
        </p:txBody>
      </p:sp>
    </p:spTree>
    <p:extLst>
      <p:ext uri="{BB962C8B-B14F-4D97-AF65-F5344CB8AC3E}">
        <p14:creationId xmlns:p14="http://schemas.microsoft.com/office/powerpoint/2010/main" val="180961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Alliaria petiolata draft chloroplast genome</a:t>
            </a:r>
            <a:br>
              <a:rPr lang="en-US" dirty="0"/>
            </a:br>
            <a:r>
              <a:rPr lang="en-US" dirty="0"/>
              <a:t>153,190 </a:t>
            </a:r>
            <a:r>
              <a:rPr lang="en-US" dirty="0" err="1"/>
              <a:t>bp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 rot="15423943">
            <a:off x="3997126" y="-146124"/>
            <a:ext cx="7128500" cy="7141102"/>
            <a:chOff x="2819400" y="533400"/>
            <a:chExt cx="6629400" cy="664112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0" y="545123"/>
              <a:ext cx="6629400" cy="66294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819400" y="533400"/>
              <a:ext cx="761112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15001" y="3669323"/>
              <a:ext cx="990599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80951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4714" y="394138"/>
            <a:ext cx="6944966" cy="5809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 novo assembly</a:t>
            </a:r>
            <a:br>
              <a:rPr lang="en-CA" dirty="0"/>
            </a:br>
            <a:r>
              <a:rPr lang="en-CA" dirty="0"/>
              <a:t>(Sanger)</a:t>
            </a:r>
          </a:p>
        </p:txBody>
      </p:sp>
      <p:grpSp>
        <p:nvGrpSpPr>
          <p:cNvPr id="4" name="Group 3"/>
          <p:cNvGrpSpPr/>
          <p:nvPr/>
        </p:nvGrpSpPr>
        <p:grpSpPr>
          <a:xfrm rot="15423943">
            <a:off x="9270900" y="-95056"/>
            <a:ext cx="2655324" cy="2660018"/>
            <a:chOff x="2819400" y="533400"/>
            <a:chExt cx="6629400" cy="66411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0" y="545123"/>
              <a:ext cx="6629400" cy="6629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819400" y="533400"/>
              <a:ext cx="761112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15001" y="3669323"/>
              <a:ext cx="990599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76299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 novo assembly</a:t>
            </a:r>
            <a:br>
              <a:rPr lang="en-CA" dirty="0"/>
            </a:br>
            <a:r>
              <a:rPr lang="en-CA" dirty="0"/>
              <a:t>(NGS)</a:t>
            </a:r>
          </a:p>
        </p:txBody>
      </p:sp>
      <p:grpSp>
        <p:nvGrpSpPr>
          <p:cNvPr id="4" name="Group 3"/>
          <p:cNvGrpSpPr/>
          <p:nvPr/>
        </p:nvGrpSpPr>
        <p:grpSpPr>
          <a:xfrm rot="15423943">
            <a:off x="9270900" y="-95056"/>
            <a:ext cx="2655324" cy="2660018"/>
            <a:chOff x="2819400" y="533400"/>
            <a:chExt cx="6629400" cy="66411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0" y="545123"/>
              <a:ext cx="6629400" cy="6629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819400" y="533400"/>
              <a:ext cx="761112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15001" y="3669323"/>
              <a:ext cx="990599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5" y="1818290"/>
            <a:ext cx="6140393" cy="42698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4249" y="616005"/>
            <a:ext cx="46955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de </a:t>
            </a:r>
            <a:r>
              <a:rPr lang="en-CA" sz="3600" dirty="0" err="1"/>
              <a:t>Bruijn</a:t>
            </a:r>
            <a:r>
              <a:rPr lang="en-CA" sz="3600" dirty="0"/>
              <a:t> graph method</a:t>
            </a:r>
          </a:p>
          <a:p>
            <a:r>
              <a:rPr lang="en-CA" sz="2400" dirty="0"/>
              <a:t>based on k-</a:t>
            </a:r>
            <a:r>
              <a:rPr lang="en-CA" sz="2400" dirty="0" err="1"/>
              <a:t>mers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24199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Moore's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6403" y="1416419"/>
            <a:ext cx="7315200" cy="51206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"the number of transistors in a dense integrated circuit doubles approximately every two years"</a:t>
            </a:r>
          </a:p>
        </p:txBody>
      </p:sp>
      <p:pic>
        <p:nvPicPr>
          <p:cNvPr id="1026" name="Picture 2" descr="https://upload.wikimedia.org/wikipedia/commons/thumb/0/00/Transistor_Count_and_Moore%27s_Law_-_2011.svg/800px-Transistor_Count_and_Moore%27s_Law_-_2011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8101" y="189703"/>
            <a:ext cx="6418518" cy="57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5605" y="6352393"/>
            <a:ext cx="25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Wikipedia (Feb 2, 2016)</a:t>
            </a:r>
          </a:p>
        </p:txBody>
      </p:sp>
      <p:sp>
        <p:nvSpPr>
          <p:cNvPr id="5" name="Rectangle 4"/>
          <p:cNvSpPr/>
          <p:nvPr/>
        </p:nvSpPr>
        <p:spPr>
          <a:xfrm>
            <a:off x="6315959" y="2177592"/>
            <a:ext cx="1234911" cy="631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5122" y="301658"/>
            <a:ext cx="5373278" cy="329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4275" y="1900325"/>
            <a:ext cx="7430319" cy="4034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 novo assembly</a:t>
            </a:r>
            <a:br>
              <a:rPr lang="en-CA" dirty="0"/>
            </a:br>
            <a:r>
              <a:rPr lang="en-CA" dirty="0"/>
              <a:t>(NGS)</a:t>
            </a:r>
          </a:p>
        </p:txBody>
      </p:sp>
      <p:grpSp>
        <p:nvGrpSpPr>
          <p:cNvPr id="4" name="Group 3"/>
          <p:cNvGrpSpPr/>
          <p:nvPr/>
        </p:nvGrpSpPr>
        <p:grpSpPr>
          <a:xfrm rot="15423943">
            <a:off x="9270900" y="-95056"/>
            <a:ext cx="2655324" cy="2660018"/>
            <a:chOff x="2819400" y="533400"/>
            <a:chExt cx="6629400" cy="66411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0" y="545123"/>
              <a:ext cx="6629400" cy="6629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819400" y="533400"/>
              <a:ext cx="761112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15001" y="3669323"/>
              <a:ext cx="990599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394249" y="616005"/>
            <a:ext cx="3360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de </a:t>
            </a:r>
            <a:r>
              <a:rPr lang="en-CA" sz="3600" dirty="0" err="1"/>
              <a:t>Bruijn</a:t>
            </a:r>
            <a:r>
              <a:rPr lang="en-CA" sz="3600" dirty="0"/>
              <a:t> graph</a:t>
            </a:r>
          </a:p>
          <a:p>
            <a:r>
              <a:rPr lang="en-CA" sz="2400" dirty="0"/>
              <a:t>‘bubbles’ in the assembly</a:t>
            </a:r>
          </a:p>
        </p:txBody>
      </p:sp>
    </p:spTree>
    <p:extLst>
      <p:ext uri="{BB962C8B-B14F-4D97-AF65-F5344CB8AC3E}">
        <p14:creationId xmlns:p14="http://schemas.microsoft.com/office/powerpoint/2010/main" val="582509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 novo assembly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1593" y="384046"/>
            <a:ext cx="3200407" cy="1828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1877" y="5125319"/>
            <a:ext cx="732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Consolas" panose="020B0609020204030204" pitchFamily="49" charset="0"/>
              </a:rPr>
              <a:t>$ tar -</a:t>
            </a:r>
            <a:r>
              <a:rPr lang="en-CA" sz="2400" dirty="0" err="1">
                <a:latin typeface="Consolas" panose="020B0609020204030204" pitchFamily="49" charset="0"/>
              </a:rPr>
              <a:t>zxvf</a:t>
            </a:r>
            <a:r>
              <a:rPr lang="en-CA" sz="2400" dirty="0">
                <a:latin typeface="Consolas" panose="020B0609020204030204" pitchFamily="49" charset="0"/>
              </a:rPr>
              <a:t> CAC_files.tar.gz /home/</a:t>
            </a:r>
            <a:r>
              <a:rPr lang="en-CA" sz="2400" dirty="0" err="1">
                <a:latin typeface="Consolas" panose="020B0609020204030204" pitchFamily="49" charset="0"/>
              </a:rPr>
              <a:t>hpc</a:t>
            </a:r>
            <a:r>
              <a:rPr lang="en-CA" sz="2400" dirty="0">
                <a:latin typeface="Consolas" panose="020B0609020204030204" pitchFamily="49" charset="0"/>
              </a:rPr>
              <a:t>####</a:t>
            </a:r>
          </a:p>
        </p:txBody>
      </p:sp>
    </p:spTree>
    <p:extLst>
      <p:ext uri="{BB962C8B-B14F-4D97-AF65-F5344CB8AC3E}">
        <p14:creationId xmlns:p14="http://schemas.microsoft.com/office/powerpoint/2010/main" val="349818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Moore's Law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/>
              <a:t>DNA Sequencing technology</a:t>
            </a:r>
          </a:p>
        </p:txBody>
      </p:sp>
      <p:pic>
        <p:nvPicPr>
          <p:cNvPr id="3" name="Picture 4" descr="https://www.idtdna.com/pages/images/default-source/decoded/d4-1-dyk-moores-law_fig1.jpg?sfvrsn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7871" y="715480"/>
            <a:ext cx="7208787" cy="542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 rot="19344378">
            <a:off x="6577781" y="2338970"/>
            <a:ext cx="727587" cy="96356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8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www.idtdna.com/pages/images/default-source/decoded/d4-1-dyk-moores-law_fig1.jpg?sfvrsn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825" y="715480"/>
            <a:ext cx="4477833" cy="33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</a:t>
            </a:r>
          </a:p>
        </p:txBody>
      </p:sp>
      <p:pic>
        <p:nvPicPr>
          <p:cNvPr id="8" name="Picture 4" descr="https://www.idtdna.com/pages/images/default-source/decoded/d4-1-dyk-moores-law_fig1.jpg?sfvrsn=0"/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9910" y="1225484"/>
            <a:ext cx="2092750" cy="23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surenet.pair.com/ebay/ceq800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771" y="3836948"/>
            <a:ext cx="3582524" cy="22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72660" y="6093166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Beckman Coulter CEQ 8000</a:t>
            </a:r>
          </a:p>
        </p:txBody>
      </p:sp>
      <p:pic>
        <p:nvPicPr>
          <p:cNvPr id="12" name="Picture 3" descr="SHendure_SeqWorkFlow.gif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172" r="48001"/>
          <a:stretch/>
        </p:blipFill>
        <p:spPr bwMode="auto">
          <a:xfrm>
            <a:off x="3590187" y="2822028"/>
            <a:ext cx="2650358" cy="327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590187" y="715480"/>
            <a:ext cx="208815" cy="208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18751" y="715480"/>
            <a:ext cx="2193229" cy="20621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Dideoxy</a:t>
            </a:r>
          </a:p>
          <a:p>
            <a:pPr algn="ctr"/>
            <a:r>
              <a:rPr lang="en-CA" sz="3200" dirty="0"/>
              <a:t>chain</a:t>
            </a:r>
          </a:p>
          <a:p>
            <a:pPr algn="ctr"/>
            <a:r>
              <a:rPr lang="en-CA" sz="3200" dirty="0"/>
              <a:t>termination</a:t>
            </a:r>
          </a:p>
          <a:p>
            <a:pPr algn="ctr"/>
            <a:r>
              <a:rPr lang="en-CA" sz="3200" dirty="0"/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278896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www.idtdna.com/pages/images/default-source/decoded/d4-1-dyk-moores-law_fig1.jpg?sfvrsn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825" y="715480"/>
            <a:ext cx="4477833" cy="33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Next-generation sequencing (NGS)</a:t>
            </a:r>
          </a:p>
        </p:txBody>
      </p:sp>
      <p:pic>
        <p:nvPicPr>
          <p:cNvPr id="8" name="Picture 4" descr="https://www.idtdna.com/pages/images/default-source/decoded/d4-1-dyk-moores-law_fig1.jpg?sfvrsn=0"/>
          <p:cNvPicPr>
            <a:picLocks noChangeAspect="1" noChangeArrowheads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78392" y="1225484"/>
            <a:ext cx="2092750" cy="23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SHendure_SeqWorkFlow.gi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121" t="40638" r="-2120"/>
          <a:stretch/>
        </p:blipFill>
        <p:spPr bwMode="auto">
          <a:xfrm>
            <a:off x="3590187" y="2900854"/>
            <a:ext cx="2650358" cy="319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590187" y="715480"/>
            <a:ext cx="208815" cy="208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http://assets.illumina.com/content/dam/illumina-marketing/images/systems/hiseq_20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1135" y="4086088"/>
            <a:ext cx="2171546" cy="237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760422" y="582545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Illumina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MiSeq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genoseq.ucla.edu/images/9/92/Miseq-personal-sequence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271" y="4287940"/>
            <a:ext cx="2903557" cy="160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9974" y="1052063"/>
            <a:ext cx="2170786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Sequencing</a:t>
            </a:r>
          </a:p>
          <a:p>
            <a:pPr algn="ctr"/>
            <a:r>
              <a:rPr lang="en-CA" sz="3200" dirty="0"/>
              <a:t>by</a:t>
            </a:r>
          </a:p>
          <a:p>
            <a:pPr algn="ctr"/>
            <a:r>
              <a:rPr lang="en-CA" sz="3200" dirty="0"/>
              <a:t>synthesis</a:t>
            </a:r>
          </a:p>
        </p:txBody>
      </p:sp>
    </p:spTree>
    <p:extLst>
      <p:ext uri="{BB962C8B-B14F-4D97-AF65-F5344CB8AC3E}">
        <p14:creationId xmlns:p14="http://schemas.microsoft.com/office/powerpoint/2010/main" val="102311637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2138</TotalTime>
  <Words>1249</Words>
  <Application>Microsoft Office PowerPoint</Application>
  <PresentationFormat>Widescreen</PresentationFormat>
  <Paragraphs>314</Paragraphs>
  <Slides>61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Consolas</vt:lpstr>
      <vt:lpstr>Corbel</vt:lpstr>
      <vt:lpstr>Wingdings</vt:lpstr>
      <vt:lpstr>Wingdings 2</vt:lpstr>
      <vt:lpstr>Frame</vt:lpstr>
      <vt:lpstr>Next-Generation Sequencing (NGS)</vt:lpstr>
      <vt:lpstr>Research Background</vt:lpstr>
      <vt:lpstr>Research Background</vt:lpstr>
      <vt:lpstr>Overview</vt:lpstr>
      <vt:lpstr>Introduction to NGS</vt:lpstr>
      <vt:lpstr>Moore's Law</vt:lpstr>
      <vt:lpstr>Moore's Law vs DNA Sequencing technology</vt:lpstr>
      <vt:lpstr>Sanger Sequencing</vt:lpstr>
      <vt:lpstr>Next-generation sequencing (NGS)</vt:lpstr>
      <vt:lpstr>Illumina (Sequencing by synthesis)</vt:lpstr>
      <vt:lpstr>Illumina</vt:lpstr>
      <vt:lpstr>Illumina</vt:lpstr>
      <vt:lpstr>DNA construct</vt:lpstr>
      <vt:lpstr>Advantages of Illumina</vt:lpstr>
      <vt:lpstr>Other NGS Platforms</vt:lpstr>
      <vt:lpstr>Experimental: MinION (Oxford Nanopore)</vt:lpstr>
      <vt:lpstr>Why is NGS revolutionizing Biology?</vt:lpstr>
      <vt:lpstr>Applications</vt:lpstr>
      <vt:lpstr>Applications</vt:lpstr>
      <vt:lpstr>Genotype-by-sequencing (GBS)</vt:lpstr>
      <vt:lpstr>Target-capture sequencing</vt:lpstr>
      <vt:lpstr>ChIP-seq (protein-targets)</vt:lpstr>
      <vt:lpstr>RNA-Seq</vt:lpstr>
      <vt:lpstr>RNA-Seq expression profiles</vt:lpstr>
      <vt:lpstr>Bisulfite sequencing</vt:lpstr>
      <vt:lpstr>Metagenomics</vt:lpstr>
      <vt:lpstr>Whole-Genome Shotgun (WGS) sequencing</vt:lpstr>
      <vt:lpstr>Assembly with or without a reference</vt:lpstr>
      <vt:lpstr>De novo assembly</vt:lpstr>
      <vt:lpstr>Mate pair library</vt:lpstr>
      <vt:lpstr>Coverage</vt:lpstr>
      <vt:lpstr>de novo assembly programs*</vt:lpstr>
      <vt:lpstr>Challenges</vt:lpstr>
      <vt:lpstr>‘Big Data’ Computation</vt:lpstr>
      <vt:lpstr>‘Big Data’ (~10 Petabytes)</vt:lpstr>
      <vt:lpstr>Large genomes</vt:lpstr>
      <vt:lpstr>Assembly challenges</vt:lpstr>
      <vt:lpstr>NGS and Ecological Genomics</vt:lpstr>
      <vt:lpstr>Ecological Genomics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@Queen’s</vt:lpstr>
      <vt:lpstr>NGS @ Queen’s: Typical WGS sequencing workflow</vt:lpstr>
      <vt:lpstr>QC @ Queen’s</vt:lpstr>
      <vt:lpstr>MiSeq @ Queen’s</vt:lpstr>
      <vt:lpstr>de novo sequencing Application</vt:lpstr>
      <vt:lpstr>Ecological genomics of Alliaria petiolata</vt:lpstr>
      <vt:lpstr>Why Alliaria petiolata?</vt:lpstr>
      <vt:lpstr>Alliaria petiolata ecology:  plant-microbe interactions</vt:lpstr>
      <vt:lpstr>Alliaria petiolata ecology:  plant-microbe interactions</vt:lpstr>
      <vt:lpstr>Alliaria petiolata ecology:  plant-microbe interactions</vt:lpstr>
      <vt:lpstr>Global garlic mustard field survey</vt:lpstr>
      <vt:lpstr>Population genomics: Some major questions</vt:lpstr>
      <vt:lpstr>Alliaria petiolata draft chloroplast genome 153,190 bp</vt:lpstr>
      <vt:lpstr>de novo assembly (Sanger)</vt:lpstr>
      <vt:lpstr>de novo assembly (NGS)</vt:lpstr>
      <vt:lpstr>de novo assembly (NGS)</vt:lpstr>
      <vt:lpstr>De novo assembly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Colautti</dc:creator>
  <cp:lastModifiedBy>Rob Colautti</cp:lastModifiedBy>
  <cp:revision>112</cp:revision>
  <dcterms:created xsi:type="dcterms:W3CDTF">2016-02-01T19:54:51Z</dcterms:created>
  <dcterms:modified xsi:type="dcterms:W3CDTF">2017-02-08T04:05:55Z</dcterms:modified>
</cp:coreProperties>
</file>